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0E07-C995-4B09-99A1-64EC0BF5A781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AA530-F91E-47EE-8492-FEC32DEB0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064896" cy="2190105"/>
          </a:xfrm>
        </p:spPr>
        <p:txBody>
          <a:bodyPr/>
          <a:lstStyle/>
          <a:p>
            <a:r>
              <a:rPr lang="ru-RU" b="1" dirty="0" smtClean="0"/>
              <a:t>Обследование звукопроизношения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Составители: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Володева Е.Ю (учитель-логопед высшей кв.категории)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Володева А.А. (учитель-логопед 1 кв.категории)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</a:t>
            </a:r>
            <a:r>
              <a:rPr lang="ru-RU" dirty="0" smtClean="0"/>
              <a:t>ука                          Ово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</a:t>
            </a:r>
            <a:r>
              <a:rPr lang="ru-RU" dirty="0" smtClean="0"/>
              <a:t>и                          Пла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9" name="Picture 3" descr="C:\Users\1\Desktop\аттестация2014\обследование презент\звукопроизношение\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797122">
            <a:off x="-417907" y="2562552"/>
            <a:ext cx="3744416" cy="1376852"/>
          </a:xfrm>
          <a:prstGeom prst="rect">
            <a:avLst/>
          </a:prstGeom>
          <a:noFill/>
        </p:spPr>
      </p:pic>
      <p:pic>
        <p:nvPicPr>
          <p:cNvPr id="9220" name="Picture 4" descr="C:\Users\1\Desktop\аттестация2014\обследование презент\звукопроизношение\52599658_ovosch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3253062" cy="2173362"/>
          </a:xfrm>
          <a:prstGeom prst="rect">
            <a:avLst/>
          </a:prstGeom>
          <a:noFill/>
        </p:spPr>
      </p:pic>
      <p:pic>
        <p:nvPicPr>
          <p:cNvPr id="9221" name="Picture 5" descr="C:\Users\1\Desktop\аттестация2014\обследование презент\звукопроизношение\p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348880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dirty="0" smtClean="0"/>
              <a:t>ампа               Ба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dirty="0" smtClean="0"/>
              <a:t>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dirty="0" smtClean="0"/>
              <a:t>айка                       Дяте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C:\Users\1\Desktop\аттестация2014\обследование презент\звукопроизношение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438400" cy="2438400"/>
          </a:xfrm>
          <a:prstGeom prst="rect">
            <a:avLst/>
          </a:prstGeom>
          <a:noFill/>
        </p:spPr>
      </p:pic>
      <p:pic>
        <p:nvPicPr>
          <p:cNvPr id="10243" name="Picture 3" descr="C:\Users\1\Desktop\аттестация2014\обследование презент\звукопроизношение\Dendrocopos_maj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096344" cy="2935088"/>
          </a:xfrm>
          <a:prstGeom prst="rect">
            <a:avLst/>
          </a:prstGeom>
          <a:noFill/>
        </p:spPr>
      </p:pic>
      <p:pic>
        <p:nvPicPr>
          <p:cNvPr id="10244" name="Picture 4" descr="C:\Users\1\Desktop\аттестация2014\обследование презент\звукопроизношение\FC-2152_a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276168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Ль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dirty="0" smtClean="0"/>
              <a:t>имон                    Па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dirty="0" smtClean="0"/>
              <a:t>ьма                    Фасо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dirty="0" smtClean="0"/>
              <a:t>ь</a:t>
            </a:r>
            <a:endParaRPr lang="ru-RU" dirty="0"/>
          </a:p>
        </p:txBody>
      </p:sp>
      <p:pic>
        <p:nvPicPr>
          <p:cNvPr id="11266" name="Picture 2" descr="C:\Users\1\Desktop\аттестация2014\обследование презент\звукопроизношение\limo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592288" cy="1849673"/>
          </a:xfrm>
          <a:prstGeom prst="rect">
            <a:avLst/>
          </a:prstGeom>
          <a:noFill/>
        </p:spPr>
      </p:pic>
      <p:pic>
        <p:nvPicPr>
          <p:cNvPr id="11267" name="Picture 3" descr="C:\Users\1\Desktop\аттестация2014\обследование презент\звукопроизношение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01120"/>
            <a:ext cx="2448272" cy="1956432"/>
          </a:xfrm>
          <a:prstGeom prst="rect">
            <a:avLst/>
          </a:prstGeom>
          <a:noFill/>
        </p:spPr>
      </p:pic>
      <p:pic>
        <p:nvPicPr>
          <p:cNvPr id="11268" name="Picture 4" descr="C:\Users\1\Desktop\аттестация2014\обследование презент\звукопроизношение\3b6ec2100edcc594efb0b0f1227c47b4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232" y="2924944"/>
            <a:ext cx="2938878" cy="19249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/>
              <a:t>акета                          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/>
              <a:t>тошка                            Кома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C:\Users\1\Desktop\аттестация2014\обследование презент\звукопроизношение\50716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342852" cy="3528392"/>
          </a:xfrm>
          <a:prstGeom prst="rect">
            <a:avLst/>
          </a:prstGeom>
          <a:noFill/>
        </p:spPr>
      </p:pic>
      <p:pic>
        <p:nvPicPr>
          <p:cNvPr id="12291" name="Picture 3" descr="C:\Users\1\Desktop\аттестация2014\обследование презент\звукопроизношение\136611322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3073524" cy="2049016"/>
          </a:xfrm>
          <a:prstGeom prst="rect">
            <a:avLst/>
          </a:prstGeom>
          <a:noFill/>
        </p:spPr>
      </p:pic>
      <p:pic>
        <p:nvPicPr>
          <p:cNvPr id="12292" name="Picture 4" descr="C:\Users\1\Desktop\аттестация2014\обследование презент\звукопроизношение\repellenty-ot-koma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80928"/>
            <a:ext cx="2421956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Рь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/>
              <a:t>епка                           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/>
              <a:t>ета                       Две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/>
              <a:t>ь</a:t>
            </a:r>
            <a:endParaRPr lang="ru-RU" dirty="0"/>
          </a:p>
        </p:txBody>
      </p:sp>
      <p:pic>
        <p:nvPicPr>
          <p:cNvPr id="13314" name="Picture 2" descr="C:\Users\1\Desktop\аттестация2014\обследование презент\звукопроизношение\picture-5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128828" cy="1532756"/>
          </a:xfrm>
          <a:prstGeom prst="rect">
            <a:avLst/>
          </a:prstGeom>
          <a:noFill/>
        </p:spPr>
      </p:pic>
      <p:pic>
        <p:nvPicPr>
          <p:cNvPr id="13315" name="Picture 3" descr="C:\Users\1\Desktop\аттестация2014\обследование презент\звукопроизношение\gold-carri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178" y="2568575"/>
            <a:ext cx="3218597" cy="2012553"/>
          </a:xfrm>
          <a:prstGeom prst="rect">
            <a:avLst/>
          </a:prstGeom>
          <a:noFill/>
        </p:spPr>
      </p:pic>
      <p:pic>
        <p:nvPicPr>
          <p:cNvPr id="13316" name="Picture 4" descr="C:\Users\1\Desktop\аттестация2014\обследование презент\звукопроизношение\b_stal_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0824" y="1772816"/>
            <a:ext cx="2467151" cy="35636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smtClean="0"/>
              <a:t>ошка                             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smtClean="0"/>
              <a:t>но               Жу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C:\Users\1\Desktop\аттестация2014\обследование презент\звукопроизношение\es209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031738" cy="2016224"/>
          </a:xfrm>
          <a:prstGeom prst="rect">
            <a:avLst/>
          </a:prstGeom>
          <a:noFill/>
        </p:spPr>
      </p:pic>
      <p:pic>
        <p:nvPicPr>
          <p:cNvPr id="14339" name="Picture 3" descr="C:\Users\1\Desktop\аттестация2014\обследование презент\звукопроизношение\449951d247bfa699e80dce716708fa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2857500" cy="2143125"/>
          </a:xfrm>
          <a:prstGeom prst="rect">
            <a:avLst/>
          </a:prstGeom>
          <a:noFill/>
        </p:spPr>
      </p:pic>
      <p:pic>
        <p:nvPicPr>
          <p:cNvPr id="14340" name="Picture 4" descr="C:\Users\1\Desktop\аттестация2014\обследование презент\звукопроизношение\juk_bombardi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3016"/>
            <a:ext cx="2520280" cy="18011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r>
              <a:rPr lang="ru-RU" dirty="0" smtClean="0"/>
              <a:t>усь                                                     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r>
              <a:rPr lang="ru-RU" dirty="0" smtClean="0"/>
              <a:t>ород</a:t>
            </a:r>
            <a:endParaRPr lang="ru-RU" dirty="0"/>
          </a:p>
        </p:txBody>
      </p:sp>
      <p:pic>
        <p:nvPicPr>
          <p:cNvPr id="15362" name="Picture 2" descr="C:\Users\1\Desktop\аттестация2014\обследование презент\звукопроизношение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52740" cy="3110061"/>
          </a:xfrm>
          <a:prstGeom prst="rect">
            <a:avLst/>
          </a:prstGeom>
          <a:noFill/>
        </p:spPr>
      </p:pic>
      <p:pic>
        <p:nvPicPr>
          <p:cNvPr id="15363" name="Picture 3" descr="C:\Users\1\Desktop\аттестация2014\обследование презент\звукопроизношение\1388917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46" y="1844824"/>
            <a:ext cx="422777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</a:t>
            </a:r>
            <a:r>
              <a:rPr lang="ru-RU" dirty="0" smtClean="0"/>
              <a:t>леб                          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</a:t>
            </a:r>
            <a:r>
              <a:rPr lang="ru-RU" dirty="0" smtClean="0"/>
              <a:t>о                                Мо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C:\Users\1\Desktop\аттестация2014\обследование презент\звукопроизношение\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120008" cy="2340006"/>
          </a:xfrm>
          <a:prstGeom prst="rect">
            <a:avLst/>
          </a:prstGeom>
          <a:noFill/>
        </p:spPr>
      </p:pic>
      <p:pic>
        <p:nvPicPr>
          <p:cNvPr id="16387" name="Picture 3" descr="C:\Users\1\Desktop\аттестация2014\обследование презент\звукопроизношение\u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1974652" cy="3024336"/>
          </a:xfrm>
          <a:prstGeom prst="rect">
            <a:avLst/>
          </a:prstGeom>
          <a:noFill/>
        </p:spPr>
      </p:pic>
      <p:pic>
        <p:nvPicPr>
          <p:cNvPr id="16388" name="Picture 4" descr="C:\Users\1\Desktop\аттестация2014\обследование презент\звукопроизношение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3245008" cy="26330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</a:t>
            </a: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/>
              <a:t>анки                        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/>
              <a:t>а                            </a:t>
            </a:r>
            <a:r>
              <a:rPr lang="ru-RU" dirty="0"/>
              <a:t>Н</a:t>
            </a:r>
            <a:r>
              <a:rPr lang="ru-RU" dirty="0" smtClean="0"/>
              <a:t>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1\Desktop\аттестация2014\обследование презент\звукопроизношение\8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520280" cy="2520280"/>
          </a:xfrm>
          <a:prstGeom prst="rect">
            <a:avLst/>
          </a:prstGeom>
          <a:noFill/>
        </p:spPr>
      </p:pic>
      <p:pic>
        <p:nvPicPr>
          <p:cNvPr id="6" name="Picture 3" descr="C:\Users\1\Desktop\аттестация2014\обследование презент\звукопроизношение\o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724" y="1824038"/>
            <a:ext cx="3346140" cy="2757089"/>
          </a:xfrm>
          <a:prstGeom prst="rect">
            <a:avLst/>
          </a:prstGeom>
          <a:noFill/>
        </p:spPr>
      </p:pic>
      <p:pic>
        <p:nvPicPr>
          <p:cNvPr id="7" name="Picture 4" descr="C:\Users\1\Desktop\аттестация2014\обследование презент\звукопроизношение\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437" y="2636912"/>
            <a:ext cx="2515563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Сь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/>
              <a:t>емь              Апель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/>
              <a:t>ин                </a:t>
            </a:r>
            <a:r>
              <a:rPr lang="ru-RU" dirty="0"/>
              <a:t>Г</a:t>
            </a:r>
            <a:r>
              <a:rPr lang="ru-RU" dirty="0" smtClean="0"/>
              <a:t>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/>
              <a:t>ь</a:t>
            </a:r>
            <a:endParaRPr lang="ru-RU" dirty="0"/>
          </a:p>
        </p:txBody>
      </p:sp>
      <p:pic>
        <p:nvPicPr>
          <p:cNvPr id="6" name="Picture 2" descr="C:\Users\1\Desktop\аттестация2014\обследование презент\звукопроизношение\sev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1728192" cy="1728192"/>
          </a:xfrm>
          <a:prstGeom prst="rect">
            <a:avLst/>
          </a:prstGeom>
          <a:noFill/>
        </p:spPr>
      </p:pic>
      <p:pic>
        <p:nvPicPr>
          <p:cNvPr id="9" name="Picture 3" descr="C:\Users\1\Desktop\аттестация2014\обследование презент\звукопроизношение\img1341036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367" y="2204864"/>
            <a:ext cx="2641341" cy="2160239"/>
          </a:xfrm>
          <a:prstGeom prst="rect">
            <a:avLst/>
          </a:prstGeom>
          <a:noFill/>
        </p:spPr>
      </p:pic>
      <p:pic>
        <p:nvPicPr>
          <p:cNvPr id="2052" name="Picture 4" descr="C:\Users\1\Desktop\аттестация2014\обследование презент\звукопроизношение\1300457418_corporationparkgo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303" y="1916832"/>
            <a:ext cx="2236089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/>
              <a:t>амок                                                 Ко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6" name="Picture 2" descr="C:\Users\1\Desktop\аттестация2014\обследование презент\звукопроизношение\800px-Burg_Hohenzollern_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1"/>
            <a:ext cx="3888432" cy="2590667"/>
          </a:xfrm>
          <a:prstGeom prst="rect">
            <a:avLst/>
          </a:prstGeom>
          <a:noFill/>
        </p:spPr>
      </p:pic>
      <p:pic>
        <p:nvPicPr>
          <p:cNvPr id="3075" name="Picture 3" descr="C:\Users\1\Desktop\аттестация2014\обследование презент\звукопроизношение\21869044_k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03507"/>
            <a:ext cx="3240360" cy="36122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Зь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/>
              <a:t>има                                                      Мага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/>
              <a:t>ин</a:t>
            </a:r>
            <a:endParaRPr lang="ru-RU" dirty="0"/>
          </a:p>
        </p:txBody>
      </p:sp>
      <p:pic>
        <p:nvPicPr>
          <p:cNvPr id="6" name="Picture 2" descr="C:\Users\1\Desktop\аттестация2014\обследование презент\звукопроизношение\135780963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253290" cy="2836911"/>
          </a:xfrm>
          <a:prstGeom prst="rect">
            <a:avLst/>
          </a:prstGeom>
          <a:noFill/>
        </p:spPr>
      </p:pic>
      <p:pic>
        <p:nvPicPr>
          <p:cNvPr id="9" name="Picture 3" descr="C:\Users\1\Desktop\аттестация2014\обследование презент\звукопроизношение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</a:t>
            </a:r>
            <a:r>
              <a:rPr lang="ru-RU" dirty="0" smtClean="0"/>
              <a:t>апля                        Ов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</a:t>
            </a:r>
            <a:r>
              <a:rPr lang="ru-RU" dirty="0" smtClean="0"/>
              <a:t>а                         Пале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1\Desktop\аттестация2014\обследование презент\звукопроизношение\Finger.a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564904"/>
            <a:ext cx="1744498" cy="2088232"/>
          </a:xfrm>
          <a:prstGeom prst="rect">
            <a:avLst/>
          </a:prstGeom>
          <a:noFill/>
        </p:spPr>
      </p:pic>
      <p:pic>
        <p:nvPicPr>
          <p:cNvPr id="5123" name="Picture 3" descr="C:\Users\1\Desktop\аттестация2014\обследование презент\звукопроизношение\800px-Lleyn_sheep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3370480" cy="2401467"/>
          </a:xfrm>
          <a:prstGeom prst="rect">
            <a:avLst/>
          </a:prstGeom>
          <a:noFill/>
        </p:spPr>
      </p:pic>
      <p:pic>
        <p:nvPicPr>
          <p:cNvPr id="5124" name="Picture 4" descr="C:\Users\1\Desktop\аттестация2014\обследование презент\звукопроизношение\wpapers_ru_Цап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3059832" cy="24478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endParaRPr lang="ru-RU" sz="10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r>
              <a:rPr lang="ru-RU" dirty="0" smtClean="0"/>
              <a:t>апка                      Ма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r>
              <a:rPr lang="ru-RU" dirty="0" smtClean="0"/>
              <a:t>ина                    Мы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r>
              <a:rPr lang="ru-RU" dirty="0" smtClean="0"/>
              <a:t>ь</a:t>
            </a:r>
            <a:endParaRPr lang="ru-RU" dirty="0"/>
          </a:p>
        </p:txBody>
      </p:sp>
      <p:pic>
        <p:nvPicPr>
          <p:cNvPr id="6146" name="Picture 2" descr="C:\Users\1\Desktop\аттестация2014\обследование презент\звукопроизношение\wpapers_ru_Koenigs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46648"/>
            <a:ext cx="3168352" cy="2376264"/>
          </a:xfrm>
          <a:prstGeom prst="rect">
            <a:avLst/>
          </a:prstGeom>
          <a:noFill/>
        </p:spPr>
      </p:pic>
      <p:pic>
        <p:nvPicPr>
          <p:cNvPr id="6147" name="Picture 3" descr="C:\Users\1\Desktop\аттестация2014\обследование презент\звукопроизношение\shapka_panda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276872"/>
            <a:ext cx="1878787" cy="2400672"/>
          </a:xfrm>
          <a:prstGeom prst="rect">
            <a:avLst/>
          </a:prstGeom>
          <a:noFill/>
        </p:spPr>
      </p:pic>
      <p:pic>
        <p:nvPicPr>
          <p:cNvPr id="6148" name="Picture 4" descr="C:\Users\1\Desktop\аттестация2014\обследование презент\звукопроизношение\1291184099_1395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931979" cy="21513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</a:t>
            </a:r>
            <a:r>
              <a:rPr lang="ru-RU" dirty="0" smtClean="0"/>
              <a:t>ук                                                     Лы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</a:t>
            </a:r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7170" name="Picture 2" descr="C:\Users\1\Desktop\аттестация2014\обследование презент\звукопроизношение\juk_bombardi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3810188" cy="2723058"/>
          </a:xfrm>
          <a:prstGeom prst="rect">
            <a:avLst/>
          </a:prstGeom>
          <a:noFill/>
        </p:spPr>
      </p:pic>
      <p:pic>
        <p:nvPicPr>
          <p:cNvPr id="7171" name="Picture 3" descr="C:\Users\1\Desktop\аттестация2014\обследование презент\звукопроизношение\лыж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330891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</a:t>
            </a:r>
            <a:r>
              <a:rPr lang="ru-RU" dirty="0" smtClean="0"/>
              <a:t>айник                 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</a:t>
            </a:r>
            <a:r>
              <a:rPr lang="ru-RU" dirty="0" smtClean="0"/>
              <a:t>ели                          Мя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1\Desktop\аттестация2014\обследование презент\звукопроизношение\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271693" cy="2406575"/>
          </a:xfrm>
          <a:prstGeom prst="rect">
            <a:avLst/>
          </a:prstGeom>
          <a:noFill/>
        </p:spPr>
      </p:pic>
      <p:pic>
        <p:nvPicPr>
          <p:cNvPr id="8195" name="Picture 3" descr="C:\Users\1\Desktop\аттестация2014\обследование презент\звукопроизношение\216428-efiopija-i-egipet-sobirajut-chemodany-dlja-poezdki-v-braziliju-chm-2014-otborochnyj-turn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880320" cy="2160240"/>
          </a:xfrm>
          <a:prstGeom prst="rect">
            <a:avLst/>
          </a:prstGeom>
          <a:noFill/>
        </p:spPr>
      </p:pic>
      <p:pic>
        <p:nvPicPr>
          <p:cNvPr id="8196" name="Picture 4" descr="C:\Users\1\Desktop\аттестация2014\обследование презент\звукопроизношение\kachely-am_en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2570609" cy="32470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84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Обследование звукопроизношения</vt:lpstr>
      <vt:lpstr>С</vt:lpstr>
      <vt:lpstr>Сь</vt:lpstr>
      <vt:lpstr>З</vt:lpstr>
      <vt:lpstr>Зь</vt:lpstr>
      <vt:lpstr>Ц</vt:lpstr>
      <vt:lpstr> Ш</vt:lpstr>
      <vt:lpstr>Ж</vt:lpstr>
      <vt:lpstr>Ч</vt:lpstr>
      <vt:lpstr>Щ</vt:lpstr>
      <vt:lpstr>Л</vt:lpstr>
      <vt:lpstr>Ль</vt:lpstr>
      <vt:lpstr>Р</vt:lpstr>
      <vt:lpstr>Рь</vt:lpstr>
      <vt:lpstr>К</vt:lpstr>
      <vt:lpstr>Г</vt:lpstr>
      <vt:lpstr>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звукопроизношения</dc:title>
  <dc:creator>1</dc:creator>
  <cp:lastModifiedBy>1</cp:lastModifiedBy>
  <cp:revision>34</cp:revision>
  <dcterms:created xsi:type="dcterms:W3CDTF">2015-01-03T18:43:40Z</dcterms:created>
  <dcterms:modified xsi:type="dcterms:W3CDTF">2015-01-03T19:42:56Z</dcterms:modified>
</cp:coreProperties>
</file>