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4" r:id="rId4"/>
    <p:sldId id="262" r:id="rId5"/>
    <p:sldId id="260" r:id="rId6"/>
    <p:sldId id="266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84" autoAdjust="0"/>
    <p:restoredTop sz="94660"/>
  </p:normalViewPr>
  <p:slideViewPr>
    <p:cSldViewPr>
      <p:cViewPr varScale="1">
        <p:scale>
          <a:sx n="82" d="100"/>
          <a:sy n="82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5D55-B153-4C82-AA76-AFA5C2CEDD8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1EE0-F422-4160-816A-2D697E4AB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3406-3A2A-4DA8-BB76-6F9422BD76A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A1E3-A318-4312-9713-55CCD191E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026B-B33F-4867-8A44-46EAAD31D22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D6D95-1915-4FE2-ACF8-36F90794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7E20-EB43-4A7F-9374-9D2FCAD4A23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B142-7A13-4F8C-AF66-4261A396E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8977-3754-4927-AA8A-6B3DF7944A91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041D-0315-4D47-B35D-940250146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9313-3F18-4AE7-85E1-DBF37D71B51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017-262C-4335-A00D-8325C04EF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9BAE-6ED9-48DF-A539-A53A6F9D5E6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E5AB1-C5D5-42CC-9EF8-ADA215F3F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37DF-6CB9-41AF-8266-F1CECFD39D3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AE0A-4740-40EF-88D3-A56315B81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22933-45BD-4C92-92A4-64927474041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C5E6-D7AB-465E-9FC8-EF1825C44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456C-F0EE-46B3-ADA9-800DD7B69FE9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6777-C226-43A1-B71C-41787100F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CE83-B587-4477-9E85-2FDEA141A81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2E57-E9BB-4E47-B142-6EB0189F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90FD5-BA25-44EC-B5E6-1717B2220CC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DCE971-5B9F-4DF5-86F4-0EE137B20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Муниципальное  бюджетное  дошкольное 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детский сад  комбинированного   вида №27 «</a:t>
            </a:r>
            <a:r>
              <a:rPr lang="ru-RU" sz="1400" dirty="0" err="1" smtClean="0"/>
              <a:t>Лесовичок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городского округа Тольятти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b="1" smtClean="0"/>
              <a:t>Презентация </a:t>
            </a:r>
            <a:r>
              <a:rPr lang="ru-RU" sz="1400" b="1" dirty="0" smtClean="0"/>
              <a:t>к конспекту занятия с элементами </a:t>
            </a:r>
            <a:r>
              <a:rPr lang="ru-RU" sz="1400" b="1" dirty="0" err="1" smtClean="0"/>
              <a:t>логоритмики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 для детей 5-6 лет с ОНР 3 уровня</a:t>
            </a:r>
            <a:br>
              <a:rPr lang="ru-RU" sz="1400" b="1" dirty="0" smtClean="0"/>
            </a:br>
            <a:r>
              <a:rPr lang="ru-RU" sz="1400" b="1" dirty="0" smtClean="0"/>
              <a:t>по теме: «Обитатели морского дна»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    </a:t>
            </a:r>
            <a:r>
              <a:rPr lang="ru-RU" sz="1400" dirty="0" smtClean="0"/>
              <a:t>Выполнила: </a:t>
            </a:r>
            <a:br>
              <a:rPr lang="ru-RU" sz="1400" dirty="0" smtClean="0"/>
            </a:br>
            <a:r>
              <a:rPr lang="ru-RU" sz="1400" dirty="0" smtClean="0"/>
              <a:t>                 учитель- логопед,</a:t>
            </a:r>
            <a:br>
              <a:rPr lang="ru-RU" sz="1400" dirty="0" smtClean="0"/>
            </a:br>
            <a:r>
              <a:rPr lang="ru-RU" sz="1400" dirty="0" smtClean="0"/>
              <a:t>                                     </a:t>
            </a:r>
            <a:r>
              <a:rPr lang="ru-RU" sz="1400" dirty="0" err="1" smtClean="0"/>
              <a:t>Решетняк</a:t>
            </a:r>
            <a:r>
              <a:rPr lang="ru-RU" sz="1400" dirty="0" smtClean="0"/>
              <a:t> Ольга Валерьевна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b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555163" cy="717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6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  Муниципальное  бюджетное  дошкольное  образовательное учреждение детский сад  комбинированного   вида №27 «Лесовичок» городского округа Тольятти    Презентация к конспекту занятия с элементами логоритмики  для детей 5-6 лет с ОНР 3 уровня по теме: «Обитатели морского дна»       Выполнила:                   учитель- логопед,                                      Решетняк Ольга Валерьевна 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smerdov</cp:lastModifiedBy>
  <cp:revision>18</cp:revision>
  <dcterms:created xsi:type="dcterms:W3CDTF">2014-02-13T04:47:38Z</dcterms:created>
  <dcterms:modified xsi:type="dcterms:W3CDTF">2015-03-18T08:30:30Z</dcterms:modified>
</cp:coreProperties>
</file>