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59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8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Desktop\81665788_large_ru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-198784"/>
            <a:ext cx="9396536" cy="7056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6264696" cy="1296144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Дифференциация звуков</a:t>
            </a:r>
            <a:endParaRPr lang="ru-RU" sz="4800" b="1" dirty="0">
              <a:solidFill>
                <a:schemeClr val="accent6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284984"/>
            <a:ext cx="6400800" cy="1752600"/>
          </a:xfrm>
        </p:spPr>
        <p:txBody>
          <a:bodyPr>
            <a:normAutofit/>
          </a:bodyPr>
          <a:lstStyle/>
          <a:p>
            <a:r>
              <a:rPr lang="ru-RU" sz="9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Р-Рь</a:t>
            </a:r>
            <a:endParaRPr lang="ru-RU" sz="9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Назови слова</a:t>
            </a:r>
            <a:endParaRPr lang="ru-RU" b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9" descr="2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2346230" cy="1832992"/>
          </a:xfrm>
          <a:prstGeom prst="rect">
            <a:avLst/>
          </a:prstGeom>
          <a:noFill/>
        </p:spPr>
      </p:pic>
      <p:pic>
        <p:nvPicPr>
          <p:cNvPr id="5" name="Picture 22" descr="зебра, фото, фотограф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980728"/>
            <a:ext cx="2607859" cy="1824608"/>
          </a:xfrm>
          <a:prstGeom prst="rect">
            <a:avLst/>
          </a:prstGeom>
          <a:noFill/>
        </p:spPr>
      </p:pic>
      <p:pic>
        <p:nvPicPr>
          <p:cNvPr id="6" name="Picture 14" descr="сканирование0019"/>
          <p:cNvPicPr>
            <a:picLocks noChangeAspect="1" noChangeArrowheads="1"/>
          </p:cNvPicPr>
          <p:nvPr/>
        </p:nvPicPr>
        <p:blipFill>
          <a:blip r:embed="rId4" cstate="print"/>
          <a:srcRect l="3467" t="21687" r="6425" b="9639"/>
          <a:stretch>
            <a:fillRect/>
          </a:stretch>
        </p:blipFill>
        <p:spPr bwMode="auto">
          <a:xfrm>
            <a:off x="6407696" y="548680"/>
            <a:ext cx="2736304" cy="1834226"/>
          </a:xfrm>
          <a:prstGeom prst="rect">
            <a:avLst/>
          </a:prstGeom>
          <a:noFill/>
        </p:spPr>
      </p:pic>
      <p:pic>
        <p:nvPicPr>
          <p:cNvPr id="7" name="Picture 18" descr="домашняя корова, корова, фото, фотография"/>
          <p:cNvPicPr>
            <a:picLocks noChangeAspect="1" noChangeArrowheads="1"/>
          </p:cNvPicPr>
          <p:nvPr/>
        </p:nvPicPr>
        <p:blipFill>
          <a:blip r:embed="rId5" cstate="print"/>
          <a:srcRect l="41600" t="4167" r="1947"/>
          <a:stretch>
            <a:fillRect/>
          </a:stretch>
        </p:blipFill>
        <p:spPr bwMode="auto">
          <a:xfrm>
            <a:off x="251520" y="2636912"/>
            <a:ext cx="2411760" cy="1912775"/>
          </a:xfrm>
          <a:prstGeom prst="rect">
            <a:avLst/>
          </a:prstGeom>
          <a:noFill/>
        </p:spPr>
      </p:pic>
      <p:pic>
        <p:nvPicPr>
          <p:cNvPr id="9" name="Picture 50" descr="i?id=26499177&amp;tov=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924944"/>
            <a:ext cx="2760078" cy="1944216"/>
          </a:xfrm>
          <a:prstGeom prst="rect">
            <a:avLst/>
          </a:prstGeom>
          <a:noFill/>
        </p:spPr>
      </p:pic>
      <p:pic>
        <p:nvPicPr>
          <p:cNvPr id="10" name="Picture 13" descr="сканирование0002"/>
          <p:cNvPicPr>
            <a:picLocks noChangeAspect="1" noChangeArrowheads="1"/>
          </p:cNvPicPr>
          <p:nvPr/>
        </p:nvPicPr>
        <p:blipFill>
          <a:blip r:embed="rId7" cstate="print"/>
          <a:srcRect t="14035" b="12280"/>
          <a:stretch>
            <a:fillRect/>
          </a:stretch>
        </p:blipFill>
        <p:spPr bwMode="auto">
          <a:xfrm>
            <a:off x="323528" y="4941168"/>
            <a:ext cx="2074683" cy="1772816"/>
          </a:xfrm>
          <a:prstGeom prst="rect">
            <a:avLst/>
          </a:prstGeom>
          <a:noFill/>
        </p:spPr>
      </p:pic>
      <p:pic>
        <p:nvPicPr>
          <p:cNvPr id="2051" name="Picture 3" descr="C:\Users\Пользователь\Desktop\x_a336d008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3848" y="5013176"/>
            <a:ext cx="2632707" cy="1618109"/>
          </a:xfrm>
          <a:prstGeom prst="rect">
            <a:avLst/>
          </a:prstGeom>
          <a:noFill/>
        </p:spPr>
      </p:pic>
      <p:pic>
        <p:nvPicPr>
          <p:cNvPr id="2052" name="Picture 4" descr="C:\Users\Пользователь\Desktop\x_b992cf4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581128"/>
            <a:ext cx="2579819" cy="2045518"/>
          </a:xfrm>
          <a:prstGeom prst="rect">
            <a:avLst/>
          </a:prstGeom>
          <a:noFill/>
        </p:spPr>
      </p:pic>
      <p:pic>
        <p:nvPicPr>
          <p:cNvPr id="2053" name="Picture 5" descr="C:\Users\Пользователь\Desktop\02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16216" y="2492896"/>
            <a:ext cx="2088232" cy="208823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-243408"/>
            <a:ext cx="8229600" cy="1143000"/>
          </a:xfrm>
        </p:spPr>
        <p:txBody>
          <a:bodyPr/>
          <a:lstStyle/>
          <a:p>
            <a:r>
              <a:rPr lang="ru-RU" dirty="0" smtClean="0"/>
              <a:t>На какой звук начинаются слова</a:t>
            </a:r>
            <a:endParaRPr lang="ru-RU" dirty="0"/>
          </a:p>
        </p:txBody>
      </p:sp>
      <p:pic>
        <p:nvPicPr>
          <p:cNvPr id="3074" name="Picture 2" descr="C:\Users\Пользователь\Desktop\Rainbo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92696"/>
            <a:ext cx="3017193" cy="3017193"/>
          </a:xfrm>
          <a:prstGeom prst="rect">
            <a:avLst/>
          </a:prstGeom>
          <a:noFill/>
        </p:spPr>
      </p:pic>
      <p:pic>
        <p:nvPicPr>
          <p:cNvPr id="3075" name="Picture 3" descr="C:\Users\Пользователь\Desktop\x_b9a9a27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620688"/>
            <a:ext cx="2306762" cy="3173768"/>
          </a:xfrm>
          <a:prstGeom prst="rect">
            <a:avLst/>
          </a:prstGeom>
          <a:noFill/>
        </p:spPr>
      </p:pic>
      <p:pic>
        <p:nvPicPr>
          <p:cNvPr id="3076" name="Picture 4" descr="C:\Users\Пользователь\Desktop\Hudson_river_from_bear_mountain_bridg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10000"/>
            <a:ext cx="4064000" cy="3048000"/>
          </a:xfrm>
          <a:prstGeom prst="rect">
            <a:avLst/>
          </a:prstGeom>
          <a:noFill/>
        </p:spPr>
      </p:pic>
      <p:pic>
        <p:nvPicPr>
          <p:cNvPr id="3077" name="Picture 5" descr="C:\Users\Пользователь\Desktop\825485731940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906733"/>
            <a:ext cx="1996058" cy="295126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Порычи как тигр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Пользователь\Desktop\i355735265_13950_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3429000"/>
            <a:ext cx="2381250" cy="2857500"/>
          </a:xfrm>
          <a:prstGeom prst="rect">
            <a:avLst/>
          </a:prstGeom>
          <a:noFill/>
        </p:spPr>
      </p:pic>
      <p:pic>
        <p:nvPicPr>
          <p:cNvPr id="7171" name="Picture 3" descr="C:\Users\Пользователь\Desktop\i355735265_13950_6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2381250" cy="2857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2708920"/>
            <a:ext cx="688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43808" y="321297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3789040"/>
            <a:ext cx="432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11960" y="429309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479715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37321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00192" y="6021288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51520" y="3717032"/>
            <a:ext cx="2160240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51520" y="3861048"/>
            <a:ext cx="648072" cy="576064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971600" y="3861048"/>
            <a:ext cx="648072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691680" y="3861048"/>
            <a:ext cx="576064" cy="576064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483768" y="3717032"/>
            <a:ext cx="3888432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2555776" y="4005064"/>
            <a:ext cx="504056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3059832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923928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4355976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4788024" y="4005064"/>
            <a:ext cx="504056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96136" y="4005064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292080" y="4005064"/>
            <a:ext cx="504056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3491880" y="4005064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660232" y="3717032"/>
            <a:ext cx="2304256" cy="864096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6732240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7164288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7596336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028384" y="3933056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8460432" y="3933056"/>
            <a:ext cx="432048" cy="43204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763688" y="4869160"/>
            <a:ext cx="58326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Сколько в слове звуков, столько и кружочков. Синими кружочки обозначают твердые согласные звуки, а зеленые – мягкие.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Соотнеси картинку и схему.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Пользователь\Desktop\CZ252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2328664" cy="2480533"/>
          </a:xfrm>
          <a:prstGeom prst="rect">
            <a:avLst/>
          </a:prstGeom>
          <a:noFill/>
        </p:spPr>
      </p:pic>
      <p:pic>
        <p:nvPicPr>
          <p:cNvPr id="8195" name="Picture 3" descr="C:\Users\Пользователь\Desktop\x_b992cf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60648"/>
            <a:ext cx="3024336" cy="2397972"/>
          </a:xfrm>
          <a:prstGeom prst="rect">
            <a:avLst/>
          </a:prstGeom>
          <a:noFill/>
        </p:spPr>
      </p:pic>
      <p:pic>
        <p:nvPicPr>
          <p:cNvPr id="8196" name="Picture 4" descr="C:\Users\Пользователь\Desktop\b_4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0648"/>
            <a:ext cx="2309192" cy="2309192"/>
          </a:xfrm>
          <a:prstGeom prst="rect">
            <a:avLst/>
          </a:prstGeom>
          <a:noFill/>
        </p:spPr>
      </p:pic>
      <p:cxnSp>
        <p:nvCxnSpPr>
          <p:cNvPr id="35" name="Прямая со стрелкой 34"/>
          <p:cNvCxnSpPr/>
          <p:nvPr/>
        </p:nvCxnSpPr>
        <p:spPr>
          <a:xfrm flipH="1">
            <a:off x="1619672" y="2780928"/>
            <a:ext cx="2952328" cy="72008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5220072" y="2636912"/>
            <a:ext cx="1944216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2195736" y="2708920"/>
            <a:ext cx="5184576" cy="864096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Пользователь\Desktop\0a89e9b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6093" y="404664"/>
            <a:ext cx="3097907" cy="2315554"/>
          </a:xfrm>
          <a:prstGeom prst="rect">
            <a:avLst/>
          </a:prstGeom>
          <a:noFill/>
        </p:spPr>
      </p:pic>
      <p:pic>
        <p:nvPicPr>
          <p:cNvPr id="9219" name="Picture 3" descr="C:\Users\Пользователь\Desktop\gr_kr_svetla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007883" cy="2255912"/>
          </a:xfrm>
          <a:prstGeom prst="rect">
            <a:avLst/>
          </a:prstGeom>
          <a:noFill/>
        </p:spPr>
      </p:pic>
      <p:pic>
        <p:nvPicPr>
          <p:cNvPr id="9220" name="Picture 4" descr="C:\Users\Пользователь\Desktop\52711-1000x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404664"/>
            <a:ext cx="2304256" cy="22048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9512" y="4293096"/>
            <a:ext cx="3168352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79512" y="4437112"/>
            <a:ext cx="504056" cy="50405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83568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87624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691680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195736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699792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419872" y="4293096"/>
            <a:ext cx="2808312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91880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923928" y="4509120"/>
            <a:ext cx="432048" cy="43204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355976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4788024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220072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652120" y="4509120"/>
            <a:ext cx="432048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6444208" y="4293096"/>
            <a:ext cx="2304256" cy="79208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516216" y="4437112"/>
            <a:ext cx="504056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7020272" y="4437112"/>
            <a:ext cx="576064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596336" y="4437112"/>
            <a:ext cx="576064" cy="50405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8172400" y="4437112"/>
            <a:ext cx="504056" cy="50405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331640" y="2636912"/>
            <a:ext cx="2880320" cy="144016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1979712" y="2780928"/>
            <a:ext cx="2880320" cy="1368152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7164288" y="2780928"/>
            <a:ext cx="0" cy="144016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магазине</a:t>
            </a:r>
            <a:b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Бабушка с внучкой пошли в магазин за овощами. Бабушка купила овощи со звуком </a:t>
            </a:r>
            <a:r>
              <a:rPr lang="ru-RU" sz="2400" b="1" dirty="0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а внучка со звуком </a:t>
            </a:r>
            <a:r>
              <a:rPr lang="ru-RU" sz="20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Рь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Посмотри на картинки и скажи, какие овощи купила бабушка, а какие внучка.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ользователь\Desktop\pomid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1872208" cy="1944429"/>
          </a:xfrm>
          <a:prstGeom prst="rect">
            <a:avLst/>
          </a:prstGeom>
          <a:noFill/>
        </p:spPr>
      </p:pic>
      <p:pic>
        <p:nvPicPr>
          <p:cNvPr id="5123" name="Picture 3" descr="C:\Users\Пользователь\Desktop\Burk__nu_e____a__4cb76cd7f2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916832"/>
            <a:ext cx="3001963" cy="1798637"/>
          </a:xfrm>
          <a:prstGeom prst="rect">
            <a:avLst/>
          </a:prstGeom>
          <a:noFill/>
        </p:spPr>
      </p:pic>
      <p:pic>
        <p:nvPicPr>
          <p:cNvPr id="5124" name="Picture 4" descr="C:\Users\Пользователь\Desktop\dish_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437112"/>
            <a:ext cx="2814858" cy="2160240"/>
          </a:xfrm>
          <a:prstGeom prst="rect">
            <a:avLst/>
          </a:prstGeom>
          <a:noFill/>
        </p:spPr>
      </p:pic>
      <p:pic>
        <p:nvPicPr>
          <p:cNvPr id="5125" name="Picture 5" descr="C:\Users\Пользователь\Desktop\x_a336d0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653136"/>
            <a:ext cx="3101343" cy="1906141"/>
          </a:xfrm>
          <a:prstGeom prst="rect">
            <a:avLst/>
          </a:prstGeom>
          <a:noFill/>
        </p:spPr>
      </p:pic>
      <p:pic>
        <p:nvPicPr>
          <p:cNvPr id="5126" name="Picture 6" descr="C:\Users\Пользователь\Desktop\s209427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1700808"/>
            <a:ext cx="1633870" cy="245325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67544" y="126876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помидо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63888" y="119675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мо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</a:rPr>
              <a:t>ковь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92280" y="1196752"/>
            <a:ext cx="936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пе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</a:rPr>
              <a:t>ец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9552" y="3933056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solidFill>
                  <a:schemeClr val="bg1"/>
                </a:solidFill>
              </a:rPr>
              <a:t>едиска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51920" y="4077072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огу</a:t>
            </a:r>
            <a:r>
              <a:rPr lang="ru-RU" sz="24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ец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7" name="Picture 7" descr="C:\Users\Пользователь\Desktop\potat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4797152"/>
            <a:ext cx="2329395" cy="174763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7020272" y="422108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800" b="1" dirty="0" err="1" smtClean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тофель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 – </a:t>
            </a: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лишний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ользователь\Desktop\sun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2713955" cy="2713955"/>
          </a:xfrm>
          <a:prstGeom prst="rect">
            <a:avLst/>
          </a:prstGeom>
          <a:noFill/>
        </p:spPr>
      </p:pic>
      <p:pic>
        <p:nvPicPr>
          <p:cNvPr id="6147" name="Picture 3" descr="C:\Users\Пользователь\Desktop\0_6fb60_7736a2ab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293096"/>
            <a:ext cx="2984431" cy="2342778"/>
          </a:xfrm>
          <a:prstGeom prst="rect">
            <a:avLst/>
          </a:prstGeom>
          <a:noFill/>
        </p:spPr>
      </p:pic>
      <p:pic>
        <p:nvPicPr>
          <p:cNvPr id="6148" name="Picture 4" descr="C:\Users\Пользователь\Desktop\ice-crea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1412776"/>
            <a:ext cx="1617106" cy="2376264"/>
          </a:xfrm>
          <a:prstGeom prst="rect">
            <a:avLst/>
          </a:prstGeom>
          <a:noFill/>
        </p:spPr>
      </p:pic>
      <p:pic>
        <p:nvPicPr>
          <p:cNvPr id="6149" name="Picture 5" descr="C:\Users\Пользователь\Desktop\d156af6cb3253bb9ab15e913587542a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4077072"/>
            <a:ext cx="1583060" cy="25388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64</Words>
  <Application>Microsoft Office PowerPoint</Application>
  <PresentationFormat>Экран (4:3)</PresentationFormat>
  <Paragraphs>28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Дифференциация звуков</vt:lpstr>
      <vt:lpstr>Назови слова</vt:lpstr>
      <vt:lpstr>На какой звук начинаются слова</vt:lpstr>
      <vt:lpstr>Порычи как тигр</vt:lpstr>
      <vt:lpstr>Презентация PowerPoint</vt:lpstr>
      <vt:lpstr>Презентация PowerPoint</vt:lpstr>
      <vt:lpstr>В магазине Бабушка с внучкой пошли в магазин за овощами. Бабушка купила овощи со звуком Р, а внучка со звуком Рь. Посмотри на картинки и скажи, какие овощи купила бабушка, а какие внучка.</vt:lpstr>
      <vt:lpstr>4 – й лишний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Дифференциация звуков</dc:title>
  <dc:creator>Пользователь</dc:creator>
  <cp:lastModifiedBy>XTreme.ws</cp:lastModifiedBy>
  <cp:revision>15</cp:revision>
  <dcterms:created xsi:type="dcterms:W3CDTF">2012-12-09T12:04:53Z</dcterms:created>
  <dcterms:modified xsi:type="dcterms:W3CDTF">2016-01-18T08:23:18Z</dcterms:modified>
</cp:coreProperties>
</file>