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85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9" r:id="rId23"/>
    <p:sldId id="281" r:id="rId24"/>
    <p:sldId id="280" r:id="rId25"/>
    <p:sldId id="284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title>
      <c:tx>
        <c:rich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r>
              <a:rPr lang="ru-RU" baseline="0" dirty="0" smtClean="0">
                <a:solidFill>
                  <a:schemeClr val="accent5">
                    <a:lumMod val="50000"/>
                  </a:schemeClr>
                </a:solidFill>
              </a:rPr>
              <a:t>Конец года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c:rich>
      </c:tx>
      <c:overlay val="1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0%</a:t>
                    </a:r>
                    <a:endParaRPr lang="en-US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67%</a:t>
                    </a:r>
                    <a:endParaRPr lang="en-US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33%</a:t>
                    </a:r>
                    <a:endParaRPr lang="en-US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Лист1!$A$2:$A$5</c:f>
              <c:strCache>
                <c:ptCount val="3"/>
                <c:pt idx="0">
                  <c:v>Низкий уровень</c:v>
                </c:pt>
                <c:pt idx="1">
                  <c:v>Высокий уровень</c:v>
                </c:pt>
                <c:pt idx="2">
                  <c:v>Средний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1">
                  <c:v>0.67000000000000171</c:v>
                </c:pt>
                <c:pt idx="2">
                  <c:v>0.33000000000000085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delete val="1"/>
      </c:legendEntry>
      <c:legendEntry>
        <c:idx val="3"/>
        <c:delete val="1"/>
      </c:legendEntry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Начало</a:t>
            </a:r>
            <a:r>
              <a:rPr lang="ru-RU" baseline="0" dirty="0" smtClean="0"/>
              <a:t> года</a:t>
            </a:r>
            <a:endParaRPr lang="ru-RU" dirty="0"/>
          </a:p>
        </c:rich>
      </c:tx>
      <c:overlay val="1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Лист1!$A$2:$A$5</c:f>
              <c:strCache>
                <c:ptCount val="3"/>
                <c:pt idx="0">
                  <c:v>Низкий уровень</c:v>
                </c:pt>
                <c:pt idx="1">
                  <c:v>Высокий уровень</c:v>
                </c:pt>
                <c:pt idx="2">
                  <c:v>Средний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0.33000000000000085</c:v>
                </c:pt>
                <c:pt idx="1">
                  <c:v>0.25</c:v>
                </c:pt>
                <c:pt idx="2">
                  <c:v>0.42000000000000032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title>
      <c:tx>
        <c:rich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Начало</a:t>
            </a:r>
            <a:r>
              <a:rPr lang="ru-RU" b="1" baseline="0" dirty="0" smtClean="0">
                <a:solidFill>
                  <a:schemeClr val="accent5">
                    <a:lumMod val="50000"/>
                  </a:schemeClr>
                </a:solidFill>
              </a:rPr>
              <a:t> года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c:rich>
      </c:tx>
      <c:overlay val="1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Pt>
            <c:idx val="0"/>
            <c:bubble3D val="0"/>
            <c:spPr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45000"/>
                      <a:satMod val="155000"/>
                    </a:schemeClr>
                  </a:gs>
                  <a:gs pos="60000">
                    <a:schemeClr val="accent2">
                      <a:shade val="95000"/>
                      <a:satMod val="150000"/>
                    </a:schemeClr>
                  </a:gs>
                  <a:gs pos="100000">
                    <a:schemeClr val="accent2">
                      <a:tint val="87000"/>
                      <a:satMod val="2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12000000"/>
                </a:lightRig>
              </a:scene3d>
              <a:sp3d prstMaterial="powder">
                <a:bevelT h="50800"/>
              </a:sp3d>
            </c:spPr>
          </c:dPt>
          <c:dPt>
            <c:idx val="2"/>
            <c:bubble3D val="0"/>
            <c:spPr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Лист1!$A$2:$A$5</c:f>
              <c:strCache>
                <c:ptCount val="3"/>
                <c:pt idx="0">
                  <c:v>Низкий уровень</c:v>
                </c:pt>
                <c:pt idx="1">
                  <c:v>Высокий уровень</c:v>
                </c:pt>
                <c:pt idx="2">
                  <c:v>Средний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0.3300000000000009</c:v>
                </c:pt>
                <c:pt idx="1">
                  <c:v>0.25</c:v>
                </c:pt>
                <c:pt idx="2">
                  <c:v>0.42000000000000032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457C2-54A0-40FE-AF6C-32C991DA6AB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D5BC27E-4913-4D01-9C2C-FF3364D43969}">
      <dgm:prSet phldrT="[Текст]" custT="1"/>
      <dgm:spPr>
        <a:solidFill>
          <a:srgbClr val="00B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Фонематический слух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8842D010-F51B-470B-8353-ABE168CFB958}" type="parTrans" cxnId="{4CC4AD4B-FC54-4697-9B12-A8334BF705A9}">
      <dgm:prSet/>
      <dgm:spPr/>
      <dgm:t>
        <a:bodyPr/>
        <a:lstStyle/>
        <a:p>
          <a:endParaRPr lang="ru-RU"/>
        </a:p>
      </dgm:t>
    </dgm:pt>
    <dgm:pt modelId="{1BE19533-58B6-4428-847F-996B19847DB4}" type="sibTrans" cxnId="{4CC4AD4B-FC54-4697-9B12-A8334BF705A9}">
      <dgm:prSet/>
      <dgm:spPr/>
      <dgm:t>
        <a:bodyPr/>
        <a:lstStyle/>
        <a:p>
          <a:endParaRPr lang="ru-RU"/>
        </a:p>
      </dgm:t>
    </dgm:pt>
    <dgm:pt modelId="{23D0E55F-7333-4851-B94E-AA7EB5B5DF27}">
      <dgm:prSet phldrT="[Текст]"/>
      <dgm:spPr>
        <a:solidFill>
          <a:srgbClr val="00B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Фонематические представления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2B2164CA-0533-4289-AD96-D23130CE7D85}" type="parTrans" cxnId="{17F741A5-2C16-41D5-8E74-17F53E2C18DD}">
      <dgm:prSet/>
      <dgm:spPr/>
      <dgm:t>
        <a:bodyPr/>
        <a:lstStyle/>
        <a:p>
          <a:endParaRPr lang="ru-RU"/>
        </a:p>
      </dgm:t>
    </dgm:pt>
    <dgm:pt modelId="{C82EEE1D-9268-48AB-9D23-32B53E9CB322}" type="sibTrans" cxnId="{17F741A5-2C16-41D5-8E74-17F53E2C18DD}">
      <dgm:prSet/>
      <dgm:spPr/>
      <dgm:t>
        <a:bodyPr/>
        <a:lstStyle/>
        <a:p>
          <a:endParaRPr lang="ru-RU"/>
        </a:p>
      </dgm:t>
    </dgm:pt>
    <dgm:pt modelId="{5D03BEEF-02D4-498D-A322-B5EC2C9F9436}">
      <dgm:prSet phldrT="[Текст]" custT="1"/>
      <dgm:spPr>
        <a:solidFill>
          <a:srgbClr val="00B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Фонематическое</a:t>
          </a:r>
          <a:r>
            <a:rPr lang="ru-RU" sz="1600" dirty="0" smtClean="0">
              <a:solidFill>
                <a:srgbClr val="0070C0"/>
              </a:solidFill>
            </a:rPr>
            <a:t> </a:t>
          </a:r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восприятие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701F77E2-E657-4611-B2A1-F56ABE26571D}" type="parTrans" cxnId="{1F6DB750-6D60-425D-AFEA-D311ED72E8DC}">
      <dgm:prSet/>
      <dgm:spPr/>
      <dgm:t>
        <a:bodyPr/>
        <a:lstStyle/>
        <a:p>
          <a:endParaRPr lang="ru-RU"/>
        </a:p>
      </dgm:t>
    </dgm:pt>
    <dgm:pt modelId="{A0AD6C61-99B0-4300-83F9-0D58B1E5189F}" type="sibTrans" cxnId="{1F6DB750-6D60-425D-AFEA-D311ED72E8DC}">
      <dgm:prSet/>
      <dgm:spPr/>
      <dgm:t>
        <a:bodyPr/>
        <a:lstStyle/>
        <a:p>
          <a:endParaRPr lang="ru-RU"/>
        </a:p>
      </dgm:t>
    </dgm:pt>
    <dgm:pt modelId="{BA5CFFB0-A378-4E63-AD5D-B76789995D0B}" type="pres">
      <dgm:prSet presAssocID="{F1B457C2-54A0-40FE-AF6C-32C991DA6ABD}" presName="compositeShape" presStyleCnt="0">
        <dgm:presLayoutVars>
          <dgm:chMax val="7"/>
          <dgm:dir/>
          <dgm:resizeHandles val="exact"/>
        </dgm:presLayoutVars>
      </dgm:prSet>
      <dgm:spPr/>
    </dgm:pt>
    <dgm:pt modelId="{3948270D-59FA-4AB3-8293-93D7024DB1BD}" type="pres">
      <dgm:prSet presAssocID="{5D5BC27E-4913-4D01-9C2C-FF3364D43969}" presName="circ1" presStyleLbl="vennNode1" presStyleIdx="0" presStyleCnt="3" custAng="0" custScaleX="95686" custScaleY="100839"/>
      <dgm:spPr/>
      <dgm:t>
        <a:bodyPr/>
        <a:lstStyle/>
        <a:p>
          <a:endParaRPr lang="ru-RU"/>
        </a:p>
      </dgm:t>
    </dgm:pt>
    <dgm:pt modelId="{20ABA390-2E90-4C65-A9C7-FC9BF772BB5D}" type="pres">
      <dgm:prSet presAssocID="{5D5BC27E-4913-4D01-9C2C-FF3364D4396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79B31-24EC-4554-9813-7C5EB358667C}" type="pres">
      <dgm:prSet presAssocID="{23D0E55F-7333-4851-B94E-AA7EB5B5DF27}" presName="circ2" presStyleLbl="vennNode1" presStyleIdx="1" presStyleCnt="3"/>
      <dgm:spPr/>
      <dgm:t>
        <a:bodyPr/>
        <a:lstStyle/>
        <a:p>
          <a:endParaRPr lang="ru-RU"/>
        </a:p>
      </dgm:t>
    </dgm:pt>
    <dgm:pt modelId="{B6992A43-A6AA-45E7-A08F-2206F5FFB1CC}" type="pres">
      <dgm:prSet presAssocID="{23D0E55F-7333-4851-B94E-AA7EB5B5DF2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50BF6-37E8-47AD-9D3C-54877749B0AD}" type="pres">
      <dgm:prSet presAssocID="{5D03BEEF-02D4-498D-A322-B5EC2C9F9436}" presName="circ3" presStyleLbl="vennNode1" presStyleIdx="2" presStyleCnt="3"/>
      <dgm:spPr/>
      <dgm:t>
        <a:bodyPr/>
        <a:lstStyle/>
        <a:p>
          <a:endParaRPr lang="ru-RU"/>
        </a:p>
      </dgm:t>
    </dgm:pt>
    <dgm:pt modelId="{75FE5D13-ADE0-40EC-B052-F787E5BDEA7B}" type="pres">
      <dgm:prSet presAssocID="{5D03BEEF-02D4-498D-A322-B5EC2C9F943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49B15D-85FC-4D42-88DE-D26050C77F31}" type="presOf" srcId="{5D5BC27E-4913-4D01-9C2C-FF3364D43969}" destId="{3948270D-59FA-4AB3-8293-93D7024DB1BD}" srcOrd="0" destOrd="0" presId="urn:microsoft.com/office/officeart/2005/8/layout/venn1"/>
    <dgm:cxn modelId="{66EC3377-F3D1-411F-9DA3-F08B70EA2427}" type="presOf" srcId="{5D5BC27E-4913-4D01-9C2C-FF3364D43969}" destId="{20ABA390-2E90-4C65-A9C7-FC9BF772BB5D}" srcOrd="1" destOrd="0" presId="urn:microsoft.com/office/officeart/2005/8/layout/venn1"/>
    <dgm:cxn modelId="{AC2104C3-BB47-4C32-A790-44BB8A96AA1A}" type="presOf" srcId="{5D03BEEF-02D4-498D-A322-B5EC2C9F9436}" destId="{75FE5D13-ADE0-40EC-B052-F787E5BDEA7B}" srcOrd="1" destOrd="0" presId="urn:microsoft.com/office/officeart/2005/8/layout/venn1"/>
    <dgm:cxn modelId="{B5659D59-4CB8-4E17-BAA2-32311344109D}" type="presOf" srcId="{5D03BEEF-02D4-498D-A322-B5EC2C9F9436}" destId="{3AE50BF6-37E8-47AD-9D3C-54877749B0AD}" srcOrd="0" destOrd="0" presId="urn:microsoft.com/office/officeart/2005/8/layout/venn1"/>
    <dgm:cxn modelId="{17F741A5-2C16-41D5-8E74-17F53E2C18DD}" srcId="{F1B457C2-54A0-40FE-AF6C-32C991DA6ABD}" destId="{23D0E55F-7333-4851-B94E-AA7EB5B5DF27}" srcOrd="1" destOrd="0" parTransId="{2B2164CA-0533-4289-AD96-D23130CE7D85}" sibTransId="{C82EEE1D-9268-48AB-9D23-32B53E9CB322}"/>
    <dgm:cxn modelId="{D9129CC1-DA62-4805-B222-6A34806C3BE8}" type="presOf" srcId="{F1B457C2-54A0-40FE-AF6C-32C991DA6ABD}" destId="{BA5CFFB0-A378-4E63-AD5D-B76789995D0B}" srcOrd="0" destOrd="0" presId="urn:microsoft.com/office/officeart/2005/8/layout/venn1"/>
    <dgm:cxn modelId="{C96CACD5-E882-4940-97ED-346ABA009A8F}" type="presOf" srcId="{23D0E55F-7333-4851-B94E-AA7EB5B5DF27}" destId="{00079B31-24EC-4554-9813-7C5EB358667C}" srcOrd="0" destOrd="0" presId="urn:microsoft.com/office/officeart/2005/8/layout/venn1"/>
    <dgm:cxn modelId="{1F6DB750-6D60-425D-AFEA-D311ED72E8DC}" srcId="{F1B457C2-54A0-40FE-AF6C-32C991DA6ABD}" destId="{5D03BEEF-02D4-498D-A322-B5EC2C9F9436}" srcOrd="2" destOrd="0" parTransId="{701F77E2-E657-4611-B2A1-F56ABE26571D}" sibTransId="{A0AD6C61-99B0-4300-83F9-0D58B1E5189F}"/>
    <dgm:cxn modelId="{5D12BD08-5C87-4003-9876-917B0F76C091}" type="presOf" srcId="{23D0E55F-7333-4851-B94E-AA7EB5B5DF27}" destId="{B6992A43-A6AA-45E7-A08F-2206F5FFB1CC}" srcOrd="1" destOrd="0" presId="urn:microsoft.com/office/officeart/2005/8/layout/venn1"/>
    <dgm:cxn modelId="{4CC4AD4B-FC54-4697-9B12-A8334BF705A9}" srcId="{F1B457C2-54A0-40FE-AF6C-32C991DA6ABD}" destId="{5D5BC27E-4913-4D01-9C2C-FF3364D43969}" srcOrd="0" destOrd="0" parTransId="{8842D010-F51B-470B-8353-ABE168CFB958}" sibTransId="{1BE19533-58B6-4428-847F-996B19847DB4}"/>
    <dgm:cxn modelId="{C60EC42E-EE35-4226-BEB8-47927C74D311}" type="presParOf" srcId="{BA5CFFB0-A378-4E63-AD5D-B76789995D0B}" destId="{3948270D-59FA-4AB3-8293-93D7024DB1BD}" srcOrd="0" destOrd="0" presId="urn:microsoft.com/office/officeart/2005/8/layout/venn1"/>
    <dgm:cxn modelId="{5A872302-C99A-412C-872F-8003FFC137CA}" type="presParOf" srcId="{BA5CFFB0-A378-4E63-AD5D-B76789995D0B}" destId="{20ABA390-2E90-4C65-A9C7-FC9BF772BB5D}" srcOrd="1" destOrd="0" presId="urn:microsoft.com/office/officeart/2005/8/layout/venn1"/>
    <dgm:cxn modelId="{BAF335D9-0722-4145-82D6-8A14307BBA09}" type="presParOf" srcId="{BA5CFFB0-A378-4E63-AD5D-B76789995D0B}" destId="{00079B31-24EC-4554-9813-7C5EB358667C}" srcOrd="2" destOrd="0" presId="urn:microsoft.com/office/officeart/2005/8/layout/venn1"/>
    <dgm:cxn modelId="{B094307A-3846-4400-9388-D0FEC8EB517D}" type="presParOf" srcId="{BA5CFFB0-A378-4E63-AD5D-B76789995D0B}" destId="{B6992A43-A6AA-45E7-A08F-2206F5FFB1CC}" srcOrd="3" destOrd="0" presId="urn:microsoft.com/office/officeart/2005/8/layout/venn1"/>
    <dgm:cxn modelId="{65261443-0F5E-49C3-9518-116A4D686474}" type="presParOf" srcId="{BA5CFFB0-A378-4E63-AD5D-B76789995D0B}" destId="{3AE50BF6-37E8-47AD-9D3C-54877749B0AD}" srcOrd="4" destOrd="0" presId="urn:microsoft.com/office/officeart/2005/8/layout/venn1"/>
    <dgm:cxn modelId="{EE0F2041-70D3-4B39-A7BD-BD6364B25E52}" type="presParOf" srcId="{BA5CFFB0-A378-4E63-AD5D-B76789995D0B}" destId="{75FE5D13-ADE0-40EC-B052-F787E5BDEA7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0BFFB6-3FA0-4D9B-9299-BFD26CC0C96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DD941A78-F851-47DD-A693-CA3CCAC54651}" type="pres">
      <dgm:prSet presAssocID="{1B0BFFB6-3FA0-4D9B-9299-BFD26CC0C96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1292A8D-DB2E-4D45-AF34-7F8D90592964}" type="presOf" srcId="{1B0BFFB6-3FA0-4D9B-9299-BFD26CC0C961}" destId="{DD941A78-F851-47DD-A693-CA3CCAC54651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A2FA37-CD23-4A6B-8992-1329B787E49F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25AE6F-6B15-4090-B86A-7590F10C5D1E}">
      <dgm:prSet custT="1"/>
      <dgm:spPr>
        <a:solidFill>
          <a:srgbClr val="00B050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VI этап – развитие навыков элементарного звукового анализа</a:t>
          </a:r>
          <a:endParaRPr lang="ru-RU" sz="1400" dirty="0">
            <a:solidFill>
              <a:schemeClr val="bg1"/>
            </a:solidFill>
          </a:endParaRPr>
        </a:p>
      </dgm:t>
    </dgm:pt>
    <dgm:pt modelId="{F77343E9-D615-4472-B79A-4A73813339E0}" type="parTrans" cxnId="{3F0E0940-D42D-4402-AAAE-413AEB6FC202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F18F9550-B819-482C-9E97-C10E1AC2E99A}" type="sibTrans" cxnId="{3F0E0940-D42D-4402-AAAE-413AEB6FC202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5BABFD04-E26B-424B-8028-243D2820F420}">
      <dgm:prSet custT="1"/>
      <dgm:spPr>
        <a:solidFill>
          <a:srgbClr val="00B050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V этап – дифференциация фонем</a:t>
          </a:r>
          <a:endParaRPr lang="ru-RU" sz="1400" dirty="0">
            <a:solidFill>
              <a:schemeClr val="bg1"/>
            </a:solidFill>
          </a:endParaRPr>
        </a:p>
      </dgm:t>
    </dgm:pt>
    <dgm:pt modelId="{BBDA9810-1FFC-4D0B-B819-1BD5ABD81CC6}" type="parTrans" cxnId="{C327D1DE-34D4-434E-86C2-8B29882AAAF5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E297A283-623C-4F68-B26C-97CE0504F78C}" type="sibTrans" cxnId="{C327D1DE-34D4-434E-86C2-8B29882AAAF5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D3A8EA83-8835-4DD7-BEDB-5BBB47A8FF2D}">
      <dgm:prSet custT="1"/>
      <dgm:spPr>
        <a:solidFill>
          <a:srgbClr val="00B050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IV этап – дифференциация слогов</a:t>
          </a:r>
          <a:endParaRPr lang="ru-RU" sz="1400" dirty="0">
            <a:solidFill>
              <a:schemeClr val="bg1"/>
            </a:solidFill>
          </a:endParaRPr>
        </a:p>
      </dgm:t>
    </dgm:pt>
    <dgm:pt modelId="{5CCB9545-EABC-43B8-A299-7B6BDEDF9A44}" type="parTrans" cxnId="{1D179F54-B60A-4021-9E3B-FE2092FE5BA2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084EA85A-A4D5-40D2-92FB-AE4FDDB40E35}" type="sibTrans" cxnId="{1D179F54-B60A-4021-9E3B-FE2092FE5BA2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4EAD8F7D-BA07-4228-A220-BA80934ECF0C}">
      <dgm:prSet custT="1"/>
      <dgm:spPr>
        <a:solidFill>
          <a:srgbClr val="00B050"/>
        </a:solidFill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III этап – различение слов, близких по своему звуковому составу</a:t>
          </a:r>
          <a:endParaRPr lang="ru-RU" sz="1400" dirty="0">
            <a:solidFill>
              <a:schemeClr val="bg1"/>
            </a:solidFill>
          </a:endParaRPr>
        </a:p>
      </dgm:t>
    </dgm:pt>
    <dgm:pt modelId="{F2035F4A-FF68-4E41-8A1E-8110A1DFA355}" type="parTrans" cxnId="{341B37FA-95A7-4825-ACCF-D41D79FA8660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BAF66D93-FC67-4163-80AE-ECDB193C7915}" type="sibTrans" cxnId="{341B37FA-95A7-4825-ACCF-D41D79FA8660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49179D50-3CC5-425A-AFEE-929472F2193B}">
      <dgm:prSet custT="1"/>
      <dgm:spPr>
        <a:solidFill>
          <a:srgbClr val="00B050"/>
        </a:solidFill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II  этап  –  различение  высоты,  силы,  тембра  голоса  на   материале одинаковых звуков, слов,  фраз</a:t>
          </a:r>
          <a:endParaRPr lang="ru-RU" sz="1400" dirty="0">
            <a:solidFill>
              <a:schemeClr val="bg1"/>
            </a:solidFill>
          </a:endParaRPr>
        </a:p>
      </dgm:t>
    </dgm:pt>
    <dgm:pt modelId="{4547D4E2-EC7A-4DC0-8335-BE1F6E653EA9}" type="parTrans" cxnId="{60DF3D33-A279-413D-8902-4AF1624E82C1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683D7EA1-B6D6-45D1-B222-ED971CFB3EE3}" type="sibTrans" cxnId="{60DF3D33-A279-413D-8902-4AF1624E82C1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459B26AE-A143-400C-87EC-AB0637F83DC5}">
      <dgm:prSet custT="1"/>
      <dgm:spPr>
        <a:solidFill>
          <a:srgbClr val="00B050"/>
        </a:solidFill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I этап – узнавание неречевых звуков</a:t>
          </a:r>
          <a:endParaRPr lang="ru-RU" sz="1400" dirty="0">
            <a:solidFill>
              <a:schemeClr val="bg1"/>
            </a:solidFill>
          </a:endParaRPr>
        </a:p>
      </dgm:t>
    </dgm:pt>
    <dgm:pt modelId="{7B61B975-E397-4E3D-9F7B-EFD11A1F4A01}" type="parTrans" cxnId="{222E6E2B-1838-44B5-A9B2-6FF44C774AA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302D808-81C2-4B3A-BFD6-B466D1FAE114}" type="sibTrans" cxnId="{222E6E2B-1838-44B5-A9B2-6FF44C774AA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C1045BC-50AD-4E5A-AD58-A004136C2259}" type="pres">
      <dgm:prSet presAssocID="{20A2FA37-CD23-4A6B-8992-1329B787E4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D661A0-112D-4DCE-A57B-C45D5D7971BA}" type="pres">
      <dgm:prSet presAssocID="{9D25AE6F-6B15-4090-B86A-7590F10C5D1E}" presName="parentLin" presStyleCnt="0"/>
      <dgm:spPr/>
    </dgm:pt>
    <dgm:pt modelId="{5627C378-8983-4DAC-9544-3A14013E89CE}" type="pres">
      <dgm:prSet presAssocID="{9D25AE6F-6B15-4090-B86A-7590F10C5D1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9C9C93CA-0A7E-445E-AA6E-84C4357AF3BF}" type="pres">
      <dgm:prSet presAssocID="{9D25AE6F-6B15-4090-B86A-7590F10C5D1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75C44-5C22-48DB-9529-848CFBBA58E4}" type="pres">
      <dgm:prSet presAssocID="{9D25AE6F-6B15-4090-B86A-7590F10C5D1E}" presName="negativeSpace" presStyleCnt="0"/>
      <dgm:spPr/>
    </dgm:pt>
    <dgm:pt modelId="{1A8A0576-11F3-4F55-9F18-0455A0F9883E}" type="pres">
      <dgm:prSet presAssocID="{9D25AE6F-6B15-4090-B86A-7590F10C5D1E}" presName="childText" presStyleLbl="conFgAcc1" presStyleIdx="0" presStyleCnt="6">
        <dgm:presLayoutVars>
          <dgm:bulletEnabled val="1"/>
        </dgm:presLayoutVars>
      </dgm:prSet>
      <dgm:spPr>
        <a:solidFill>
          <a:schemeClr val="bg1">
            <a:lumMod val="85000"/>
            <a:alpha val="90000"/>
          </a:schemeClr>
        </a:solid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A111C654-946E-4602-B69F-037AA0E6E2D8}" type="pres">
      <dgm:prSet presAssocID="{F18F9550-B819-482C-9E97-C10E1AC2E99A}" presName="spaceBetweenRectangles" presStyleCnt="0"/>
      <dgm:spPr/>
    </dgm:pt>
    <dgm:pt modelId="{C0FC3A43-AA7A-4C92-9E12-F867FC9F0558}" type="pres">
      <dgm:prSet presAssocID="{5BABFD04-E26B-424B-8028-243D2820F420}" presName="parentLin" presStyleCnt="0"/>
      <dgm:spPr/>
    </dgm:pt>
    <dgm:pt modelId="{895C5015-B33A-43FC-96B3-C953161DCE8D}" type="pres">
      <dgm:prSet presAssocID="{5BABFD04-E26B-424B-8028-243D2820F42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84784735-F68B-41B7-98D7-88916AFABE3A}" type="pres">
      <dgm:prSet presAssocID="{5BABFD04-E26B-424B-8028-243D2820F42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22878-8EBA-479C-BFB8-6E8FF83FA7DB}" type="pres">
      <dgm:prSet presAssocID="{5BABFD04-E26B-424B-8028-243D2820F420}" presName="negativeSpace" presStyleCnt="0"/>
      <dgm:spPr/>
    </dgm:pt>
    <dgm:pt modelId="{C685E8B9-1156-4962-85CD-19502C2C2E21}" type="pres">
      <dgm:prSet presAssocID="{5BABFD04-E26B-424B-8028-243D2820F420}" presName="childText" presStyleLbl="conFgAcc1" presStyleIdx="1" presStyleCnt="6">
        <dgm:presLayoutVars>
          <dgm:bulletEnabled val="1"/>
        </dgm:presLayoutVars>
      </dgm:prSet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/>
        </a:p>
      </dgm:t>
    </dgm:pt>
    <dgm:pt modelId="{9BC805AF-7A36-486F-9039-84879BE5D3A9}" type="pres">
      <dgm:prSet presAssocID="{E297A283-623C-4F68-B26C-97CE0504F78C}" presName="spaceBetweenRectangles" presStyleCnt="0"/>
      <dgm:spPr/>
    </dgm:pt>
    <dgm:pt modelId="{C1038A98-E6A5-4A6F-8AD5-6AF63F921B3E}" type="pres">
      <dgm:prSet presAssocID="{D3A8EA83-8835-4DD7-BEDB-5BBB47A8FF2D}" presName="parentLin" presStyleCnt="0"/>
      <dgm:spPr/>
    </dgm:pt>
    <dgm:pt modelId="{8290441B-39B2-443E-AF19-8B063F0E4CCD}" type="pres">
      <dgm:prSet presAssocID="{D3A8EA83-8835-4DD7-BEDB-5BBB47A8FF2D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6508B428-EB60-42C8-B9EC-8DF5E0D2A64C}" type="pres">
      <dgm:prSet presAssocID="{D3A8EA83-8835-4DD7-BEDB-5BBB47A8FF2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FB7BD-8820-4145-A34B-AA88143A68C5}" type="pres">
      <dgm:prSet presAssocID="{D3A8EA83-8835-4DD7-BEDB-5BBB47A8FF2D}" presName="negativeSpace" presStyleCnt="0"/>
      <dgm:spPr/>
    </dgm:pt>
    <dgm:pt modelId="{58AF37C3-0FE3-4445-9797-9AC284897C38}" type="pres">
      <dgm:prSet presAssocID="{D3A8EA83-8835-4DD7-BEDB-5BBB47A8FF2D}" presName="childText" presStyleLbl="conFgAcc1" presStyleIdx="2" presStyleCnt="6">
        <dgm:presLayoutVars>
          <dgm:bulletEnabled val="1"/>
        </dgm:presLayoutVars>
      </dgm:prSet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48EC33D1-259D-4D05-995F-8C23F6B82778}" type="pres">
      <dgm:prSet presAssocID="{084EA85A-A4D5-40D2-92FB-AE4FDDB40E35}" presName="spaceBetweenRectangles" presStyleCnt="0"/>
      <dgm:spPr/>
    </dgm:pt>
    <dgm:pt modelId="{6E8A1F06-6702-495F-9083-17D9FD08B021}" type="pres">
      <dgm:prSet presAssocID="{4EAD8F7D-BA07-4228-A220-BA80934ECF0C}" presName="parentLin" presStyleCnt="0"/>
      <dgm:spPr/>
    </dgm:pt>
    <dgm:pt modelId="{EE60A35E-667E-4D38-A1EE-771FDDDC89F7}" type="pres">
      <dgm:prSet presAssocID="{4EAD8F7D-BA07-4228-A220-BA80934ECF0C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14EBED3C-A492-4FDE-8359-C0DAC4BA6FC4}" type="pres">
      <dgm:prSet presAssocID="{4EAD8F7D-BA07-4228-A220-BA80934ECF0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46857-9143-4CF6-9109-04C87C051FC1}" type="pres">
      <dgm:prSet presAssocID="{4EAD8F7D-BA07-4228-A220-BA80934ECF0C}" presName="negativeSpace" presStyleCnt="0"/>
      <dgm:spPr/>
    </dgm:pt>
    <dgm:pt modelId="{F8E0892C-E3C8-4634-8641-CF0A66097E14}" type="pres">
      <dgm:prSet presAssocID="{4EAD8F7D-BA07-4228-A220-BA80934ECF0C}" presName="childText" presStyleLbl="conFgAcc1" presStyleIdx="3" presStyleCnt="6">
        <dgm:presLayoutVars>
          <dgm:bulletEnabled val="1"/>
        </dgm:presLayoutVars>
      </dgm:prSet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97C98F66-541C-4D5E-9EAA-947D15CB5720}" type="pres">
      <dgm:prSet presAssocID="{BAF66D93-FC67-4163-80AE-ECDB193C7915}" presName="spaceBetweenRectangles" presStyleCnt="0"/>
      <dgm:spPr/>
    </dgm:pt>
    <dgm:pt modelId="{86DBB3FB-6405-4D61-A3BA-3A5AB83D0C0C}" type="pres">
      <dgm:prSet presAssocID="{49179D50-3CC5-425A-AFEE-929472F2193B}" presName="parentLin" presStyleCnt="0"/>
      <dgm:spPr/>
    </dgm:pt>
    <dgm:pt modelId="{8B0878DC-30DC-4BE5-8BFE-D1357596201E}" type="pres">
      <dgm:prSet presAssocID="{49179D50-3CC5-425A-AFEE-929472F2193B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7F4A524F-E426-4C6C-BB45-B36AF788BA20}" type="pres">
      <dgm:prSet presAssocID="{49179D50-3CC5-425A-AFEE-929472F2193B}" presName="parentText" presStyleLbl="node1" presStyleIdx="4" presStyleCnt="6" custScaleY="1210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0BA9E-E8E6-4115-8C05-F66834D2DBDB}" type="pres">
      <dgm:prSet presAssocID="{49179D50-3CC5-425A-AFEE-929472F2193B}" presName="negativeSpace" presStyleCnt="0"/>
      <dgm:spPr/>
    </dgm:pt>
    <dgm:pt modelId="{EA7FA170-828B-4C35-833F-C66F4E6EAF68}" type="pres">
      <dgm:prSet presAssocID="{49179D50-3CC5-425A-AFEE-929472F2193B}" presName="childText" presStyleLbl="conFgAcc1" presStyleIdx="4" presStyleCnt="6">
        <dgm:presLayoutVars>
          <dgm:bulletEnabled val="1"/>
        </dgm:presLayoutVars>
      </dgm:prSet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AEE4A80F-508F-4F0A-BEF0-287B4DDECFBB}" type="pres">
      <dgm:prSet presAssocID="{683D7EA1-B6D6-45D1-B222-ED971CFB3EE3}" presName="spaceBetweenRectangles" presStyleCnt="0"/>
      <dgm:spPr/>
    </dgm:pt>
    <dgm:pt modelId="{7A2ABBE0-5AB7-4E8A-A945-59E606D2B4EB}" type="pres">
      <dgm:prSet presAssocID="{459B26AE-A143-400C-87EC-AB0637F83DC5}" presName="parentLin" presStyleCnt="0"/>
      <dgm:spPr/>
    </dgm:pt>
    <dgm:pt modelId="{914567FB-9445-4540-BD4F-8919514D2A11}" type="pres">
      <dgm:prSet presAssocID="{459B26AE-A143-400C-87EC-AB0637F83DC5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BABD9722-AB0B-4138-B624-0402316DB22B}" type="pres">
      <dgm:prSet presAssocID="{459B26AE-A143-400C-87EC-AB0637F83DC5}" presName="parentText" presStyleLbl="node1" presStyleIdx="5" presStyleCnt="6" custLinFactNeighborX="-9091" custLinFactNeighborY="118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494F1-4A8F-458F-8413-EDB5F4CAF043}" type="pres">
      <dgm:prSet presAssocID="{459B26AE-A143-400C-87EC-AB0637F83DC5}" presName="negativeSpace" presStyleCnt="0"/>
      <dgm:spPr/>
    </dgm:pt>
    <dgm:pt modelId="{CC5073CB-7834-4C30-9935-2A5D0BC1C89C}" type="pres">
      <dgm:prSet presAssocID="{459B26AE-A143-400C-87EC-AB0637F83DC5}" presName="childText" presStyleLbl="conFgAcc1" presStyleIdx="5" presStyleCnt="6">
        <dgm:presLayoutVars>
          <dgm:bulletEnabled val="1"/>
        </dgm:presLayoutVars>
      </dgm:prSet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59408F49-0887-436C-A5AA-DD54ED111BEA}" type="presOf" srcId="{9D25AE6F-6B15-4090-B86A-7590F10C5D1E}" destId="{9C9C93CA-0A7E-445E-AA6E-84C4357AF3BF}" srcOrd="1" destOrd="0" presId="urn:microsoft.com/office/officeart/2005/8/layout/list1"/>
    <dgm:cxn modelId="{DEC8EF6A-FA5D-4920-BC38-15476F32F4A8}" type="presOf" srcId="{D3A8EA83-8835-4DD7-BEDB-5BBB47A8FF2D}" destId="{6508B428-EB60-42C8-B9EC-8DF5E0D2A64C}" srcOrd="1" destOrd="0" presId="urn:microsoft.com/office/officeart/2005/8/layout/list1"/>
    <dgm:cxn modelId="{1D179F54-B60A-4021-9E3B-FE2092FE5BA2}" srcId="{20A2FA37-CD23-4A6B-8992-1329B787E49F}" destId="{D3A8EA83-8835-4DD7-BEDB-5BBB47A8FF2D}" srcOrd="2" destOrd="0" parTransId="{5CCB9545-EABC-43B8-A299-7B6BDEDF9A44}" sibTransId="{084EA85A-A4D5-40D2-92FB-AE4FDDB40E35}"/>
    <dgm:cxn modelId="{6668B963-188B-46AF-8ACB-AB508A083CBE}" type="presOf" srcId="{5BABFD04-E26B-424B-8028-243D2820F420}" destId="{84784735-F68B-41B7-98D7-88916AFABE3A}" srcOrd="1" destOrd="0" presId="urn:microsoft.com/office/officeart/2005/8/layout/list1"/>
    <dgm:cxn modelId="{C6AE7F0A-F3E0-409C-B2F2-5E8292ACDEDE}" type="presOf" srcId="{4EAD8F7D-BA07-4228-A220-BA80934ECF0C}" destId="{EE60A35E-667E-4D38-A1EE-771FDDDC89F7}" srcOrd="0" destOrd="0" presId="urn:microsoft.com/office/officeart/2005/8/layout/list1"/>
    <dgm:cxn modelId="{9ACF7543-E13C-4B43-9274-DDAE83A48AD6}" type="presOf" srcId="{9D25AE6F-6B15-4090-B86A-7590F10C5D1E}" destId="{5627C378-8983-4DAC-9544-3A14013E89CE}" srcOrd="0" destOrd="0" presId="urn:microsoft.com/office/officeart/2005/8/layout/list1"/>
    <dgm:cxn modelId="{21DA4D71-81CA-4FEE-9DD7-9370D6528B2F}" type="presOf" srcId="{D3A8EA83-8835-4DD7-BEDB-5BBB47A8FF2D}" destId="{8290441B-39B2-443E-AF19-8B063F0E4CCD}" srcOrd="0" destOrd="0" presId="urn:microsoft.com/office/officeart/2005/8/layout/list1"/>
    <dgm:cxn modelId="{3F0E0940-D42D-4402-AAAE-413AEB6FC202}" srcId="{20A2FA37-CD23-4A6B-8992-1329B787E49F}" destId="{9D25AE6F-6B15-4090-B86A-7590F10C5D1E}" srcOrd="0" destOrd="0" parTransId="{F77343E9-D615-4472-B79A-4A73813339E0}" sibTransId="{F18F9550-B819-482C-9E97-C10E1AC2E99A}"/>
    <dgm:cxn modelId="{65034738-6E9D-4D92-AB9D-3CED94D024CE}" type="presOf" srcId="{459B26AE-A143-400C-87EC-AB0637F83DC5}" destId="{914567FB-9445-4540-BD4F-8919514D2A11}" srcOrd="0" destOrd="0" presId="urn:microsoft.com/office/officeart/2005/8/layout/list1"/>
    <dgm:cxn modelId="{341B37FA-95A7-4825-ACCF-D41D79FA8660}" srcId="{20A2FA37-CD23-4A6B-8992-1329B787E49F}" destId="{4EAD8F7D-BA07-4228-A220-BA80934ECF0C}" srcOrd="3" destOrd="0" parTransId="{F2035F4A-FF68-4E41-8A1E-8110A1DFA355}" sibTransId="{BAF66D93-FC67-4163-80AE-ECDB193C7915}"/>
    <dgm:cxn modelId="{2F76101F-3C06-4AA5-B6B7-8322B3C995B9}" type="presOf" srcId="{4EAD8F7D-BA07-4228-A220-BA80934ECF0C}" destId="{14EBED3C-A492-4FDE-8359-C0DAC4BA6FC4}" srcOrd="1" destOrd="0" presId="urn:microsoft.com/office/officeart/2005/8/layout/list1"/>
    <dgm:cxn modelId="{60DF3D33-A279-413D-8902-4AF1624E82C1}" srcId="{20A2FA37-CD23-4A6B-8992-1329B787E49F}" destId="{49179D50-3CC5-425A-AFEE-929472F2193B}" srcOrd="4" destOrd="0" parTransId="{4547D4E2-EC7A-4DC0-8335-BE1F6E653EA9}" sibTransId="{683D7EA1-B6D6-45D1-B222-ED971CFB3EE3}"/>
    <dgm:cxn modelId="{C327D1DE-34D4-434E-86C2-8B29882AAAF5}" srcId="{20A2FA37-CD23-4A6B-8992-1329B787E49F}" destId="{5BABFD04-E26B-424B-8028-243D2820F420}" srcOrd="1" destOrd="0" parTransId="{BBDA9810-1FFC-4D0B-B819-1BD5ABD81CC6}" sibTransId="{E297A283-623C-4F68-B26C-97CE0504F78C}"/>
    <dgm:cxn modelId="{D285BB58-E9E3-4F9C-9E27-2BC95F6189CB}" type="presOf" srcId="{5BABFD04-E26B-424B-8028-243D2820F420}" destId="{895C5015-B33A-43FC-96B3-C953161DCE8D}" srcOrd="0" destOrd="0" presId="urn:microsoft.com/office/officeart/2005/8/layout/list1"/>
    <dgm:cxn modelId="{53431D24-C746-4085-BF7E-7813029F9CDD}" type="presOf" srcId="{49179D50-3CC5-425A-AFEE-929472F2193B}" destId="{8B0878DC-30DC-4BE5-8BFE-D1357596201E}" srcOrd="0" destOrd="0" presId="urn:microsoft.com/office/officeart/2005/8/layout/list1"/>
    <dgm:cxn modelId="{7FFBB15B-99FA-47BD-9716-BE1C0B5321D3}" type="presOf" srcId="{20A2FA37-CD23-4A6B-8992-1329B787E49F}" destId="{AC1045BC-50AD-4E5A-AD58-A004136C2259}" srcOrd="0" destOrd="0" presId="urn:microsoft.com/office/officeart/2005/8/layout/list1"/>
    <dgm:cxn modelId="{4489FC43-C679-4BBC-B829-636F4CCC3380}" type="presOf" srcId="{459B26AE-A143-400C-87EC-AB0637F83DC5}" destId="{BABD9722-AB0B-4138-B624-0402316DB22B}" srcOrd="1" destOrd="0" presId="urn:microsoft.com/office/officeart/2005/8/layout/list1"/>
    <dgm:cxn modelId="{404FB0C1-AED0-414A-90EB-CDC3A9EE247F}" type="presOf" srcId="{49179D50-3CC5-425A-AFEE-929472F2193B}" destId="{7F4A524F-E426-4C6C-BB45-B36AF788BA20}" srcOrd="1" destOrd="0" presId="urn:microsoft.com/office/officeart/2005/8/layout/list1"/>
    <dgm:cxn modelId="{222E6E2B-1838-44B5-A9B2-6FF44C774AAC}" srcId="{20A2FA37-CD23-4A6B-8992-1329B787E49F}" destId="{459B26AE-A143-400C-87EC-AB0637F83DC5}" srcOrd="5" destOrd="0" parTransId="{7B61B975-E397-4E3D-9F7B-EFD11A1F4A01}" sibTransId="{D302D808-81C2-4B3A-BFD6-B466D1FAE114}"/>
    <dgm:cxn modelId="{F540068D-B48C-4F48-B66A-BEF4BF424EC9}" type="presParOf" srcId="{AC1045BC-50AD-4E5A-AD58-A004136C2259}" destId="{F1D661A0-112D-4DCE-A57B-C45D5D7971BA}" srcOrd="0" destOrd="0" presId="urn:microsoft.com/office/officeart/2005/8/layout/list1"/>
    <dgm:cxn modelId="{CAFF621D-EB24-468C-B023-58973FA0C334}" type="presParOf" srcId="{F1D661A0-112D-4DCE-A57B-C45D5D7971BA}" destId="{5627C378-8983-4DAC-9544-3A14013E89CE}" srcOrd="0" destOrd="0" presId="urn:microsoft.com/office/officeart/2005/8/layout/list1"/>
    <dgm:cxn modelId="{322E7C51-3F31-40B2-A5FF-582447C9364D}" type="presParOf" srcId="{F1D661A0-112D-4DCE-A57B-C45D5D7971BA}" destId="{9C9C93CA-0A7E-445E-AA6E-84C4357AF3BF}" srcOrd="1" destOrd="0" presId="urn:microsoft.com/office/officeart/2005/8/layout/list1"/>
    <dgm:cxn modelId="{2826847C-C0C8-4F33-BFFB-3B0F2A6691AB}" type="presParOf" srcId="{AC1045BC-50AD-4E5A-AD58-A004136C2259}" destId="{F8175C44-5C22-48DB-9529-848CFBBA58E4}" srcOrd="1" destOrd="0" presId="urn:microsoft.com/office/officeart/2005/8/layout/list1"/>
    <dgm:cxn modelId="{39E4F6B5-FCD2-4E81-8768-B5241C02081A}" type="presParOf" srcId="{AC1045BC-50AD-4E5A-AD58-A004136C2259}" destId="{1A8A0576-11F3-4F55-9F18-0455A0F9883E}" srcOrd="2" destOrd="0" presId="urn:microsoft.com/office/officeart/2005/8/layout/list1"/>
    <dgm:cxn modelId="{50DD651E-3020-4746-BB88-9397BB0F22B0}" type="presParOf" srcId="{AC1045BC-50AD-4E5A-AD58-A004136C2259}" destId="{A111C654-946E-4602-B69F-037AA0E6E2D8}" srcOrd="3" destOrd="0" presId="urn:microsoft.com/office/officeart/2005/8/layout/list1"/>
    <dgm:cxn modelId="{ED08C200-CAED-4D60-9484-B70D75A2DC59}" type="presParOf" srcId="{AC1045BC-50AD-4E5A-AD58-A004136C2259}" destId="{C0FC3A43-AA7A-4C92-9E12-F867FC9F0558}" srcOrd="4" destOrd="0" presId="urn:microsoft.com/office/officeart/2005/8/layout/list1"/>
    <dgm:cxn modelId="{F23BE162-3A47-4757-A0A6-EEE0DADFF0AB}" type="presParOf" srcId="{C0FC3A43-AA7A-4C92-9E12-F867FC9F0558}" destId="{895C5015-B33A-43FC-96B3-C953161DCE8D}" srcOrd="0" destOrd="0" presId="urn:microsoft.com/office/officeart/2005/8/layout/list1"/>
    <dgm:cxn modelId="{0C3746AC-2DEA-4449-B311-58F2586D9109}" type="presParOf" srcId="{C0FC3A43-AA7A-4C92-9E12-F867FC9F0558}" destId="{84784735-F68B-41B7-98D7-88916AFABE3A}" srcOrd="1" destOrd="0" presId="urn:microsoft.com/office/officeart/2005/8/layout/list1"/>
    <dgm:cxn modelId="{68D71B29-07FB-499E-A873-605B55FE8CA1}" type="presParOf" srcId="{AC1045BC-50AD-4E5A-AD58-A004136C2259}" destId="{28C22878-8EBA-479C-BFB8-6E8FF83FA7DB}" srcOrd="5" destOrd="0" presId="urn:microsoft.com/office/officeart/2005/8/layout/list1"/>
    <dgm:cxn modelId="{207DD583-36F4-4832-AF3F-1011D1AE552A}" type="presParOf" srcId="{AC1045BC-50AD-4E5A-AD58-A004136C2259}" destId="{C685E8B9-1156-4962-85CD-19502C2C2E21}" srcOrd="6" destOrd="0" presId="urn:microsoft.com/office/officeart/2005/8/layout/list1"/>
    <dgm:cxn modelId="{60E92B70-81CB-42FE-8C75-50FBFD1EF6B0}" type="presParOf" srcId="{AC1045BC-50AD-4E5A-AD58-A004136C2259}" destId="{9BC805AF-7A36-486F-9039-84879BE5D3A9}" srcOrd="7" destOrd="0" presId="urn:microsoft.com/office/officeart/2005/8/layout/list1"/>
    <dgm:cxn modelId="{6AC6BC8A-1498-40E3-A211-C24E63A5C011}" type="presParOf" srcId="{AC1045BC-50AD-4E5A-AD58-A004136C2259}" destId="{C1038A98-E6A5-4A6F-8AD5-6AF63F921B3E}" srcOrd="8" destOrd="0" presId="urn:microsoft.com/office/officeart/2005/8/layout/list1"/>
    <dgm:cxn modelId="{74454565-702A-492E-88DA-B4E121176DCD}" type="presParOf" srcId="{C1038A98-E6A5-4A6F-8AD5-6AF63F921B3E}" destId="{8290441B-39B2-443E-AF19-8B063F0E4CCD}" srcOrd="0" destOrd="0" presId="urn:microsoft.com/office/officeart/2005/8/layout/list1"/>
    <dgm:cxn modelId="{99034F5A-B3F2-4C28-B525-26E32F6047BA}" type="presParOf" srcId="{C1038A98-E6A5-4A6F-8AD5-6AF63F921B3E}" destId="{6508B428-EB60-42C8-B9EC-8DF5E0D2A64C}" srcOrd="1" destOrd="0" presId="urn:microsoft.com/office/officeart/2005/8/layout/list1"/>
    <dgm:cxn modelId="{C0C4028B-DFF5-47AC-BDA1-636E6D030BFD}" type="presParOf" srcId="{AC1045BC-50AD-4E5A-AD58-A004136C2259}" destId="{E80FB7BD-8820-4145-A34B-AA88143A68C5}" srcOrd="9" destOrd="0" presId="urn:microsoft.com/office/officeart/2005/8/layout/list1"/>
    <dgm:cxn modelId="{1F3914D4-9403-4A28-A39B-4B60CDFC444D}" type="presParOf" srcId="{AC1045BC-50AD-4E5A-AD58-A004136C2259}" destId="{58AF37C3-0FE3-4445-9797-9AC284897C38}" srcOrd="10" destOrd="0" presId="urn:microsoft.com/office/officeart/2005/8/layout/list1"/>
    <dgm:cxn modelId="{150F0187-5A90-40AD-A55B-721D0D8AA005}" type="presParOf" srcId="{AC1045BC-50AD-4E5A-AD58-A004136C2259}" destId="{48EC33D1-259D-4D05-995F-8C23F6B82778}" srcOrd="11" destOrd="0" presId="urn:microsoft.com/office/officeart/2005/8/layout/list1"/>
    <dgm:cxn modelId="{CBBC681E-9575-4458-AA2B-87E2456057AC}" type="presParOf" srcId="{AC1045BC-50AD-4E5A-AD58-A004136C2259}" destId="{6E8A1F06-6702-495F-9083-17D9FD08B021}" srcOrd="12" destOrd="0" presId="urn:microsoft.com/office/officeart/2005/8/layout/list1"/>
    <dgm:cxn modelId="{D5D6CFF1-8A51-40B6-BFF9-4D49A2831588}" type="presParOf" srcId="{6E8A1F06-6702-495F-9083-17D9FD08B021}" destId="{EE60A35E-667E-4D38-A1EE-771FDDDC89F7}" srcOrd="0" destOrd="0" presId="urn:microsoft.com/office/officeart/2005/8/layout/list1"/>
    <dgm:cxn modelId="{203DB0B6-C216-4741-BF65-1CAC57077035}" type="presParOf" srcId="{6E8A1F06-6702-495F-9083-17D9FD08B021}" destId="{14EBED3C-A492-4FDE-8359-C0DAC4BA6FC4}" srcOrd="1" destOrd="0" presId="urn:microsoft.com/office/officeart/2005/8/layout/list1"/>
    <dgm:cxn modelId="{B7B4E197-44AA-4BC3-AB77-787067CFB430}" type="presParOf" srcId="{AC1045BC-50AD-4E5A-AD58-A004136C2259}" destId="{1D746857-9143-4CF6-9109-04C87C051FC1}" srcOrd="13" destOrd="0" presId="urn:microsoft.com/office/officeart/2005/8/layout/list1"/>
    <dgm:cxn modelId="{DE1F8441-E3FF-44DB-BF1C-8F36D09A8519}" type="presParOf" srcId="{AC1045BC-50AD-4E5A-AD58-A004136C2259}" destId="{F8E0892C-E3C8-4634-8641-CF0A66097E14}" srcOrd="14" destOrd="0" presId="urn:microsoft.com/office/officeart/2005/8/layout/list1"/>
    <dgm:cxn modelId="{BFDDE6EC-D20E-446A-9048-9670D8666FAD}" type="presParOf" srcId="{AC1045BC-50AD-4E5A-AD58-A004136C2259}" destId="{97C98F66-541C-4D5E-9EAA-947D15CB5720}" srcOrd="15" destOrd="0" presId="urn:microsoft.com/office/officeart/2005/8/layout/list1"/>
    <dgm:cxn modelId="{AC9703EC-5AA4-4D45-A994-72C9DAB5A71F}" type="presParOf" srcId="{AC1045BC-50AD-4E5A-AD58-A004136C2259}" destId="{86DBB3FB-6405-4D61-A3BA-3A5AB83D0C0C}" srcOrd="16" destOrd="0" presId="urn:microsoft.com/office/officeart/2005/8/layout/list1"/>
    <dgm:cxn modelId="{0910A28E-2576-4EB4-B01B-138DEB747F1F}" type="presParOf" srcId="{86DBB3FB-6405-4D61-A3BA-3A5AB83D0C0C}" destId="{8B0878DC-30DC-4BE5-8BFE-D1357596201E}" srcOrd="0" destOrd="0" presId="urn:microsoft.com/office/officeart/2005/8/layout/list1"/>
    <dgm:cxn modelId="{E37587BD-198D-4DB7-826C-2F50FD4C2FBA}" type="presParOf" srcId="{86DBB3FB-6405-4D61-A3BA-3A5AB83D0C0C}" destId="{7F4A524F-E426-4C6C-BB45-B36AF788BA20}" srcOrd="1" destOrd="0" presId="urn:microsoft.com/office/officeart/2005/8/layout/list1"/>
    <dgm:cxn modelId="{1DCB6AC1-A0DC-4290-8001-148B07DCE710}" type="presParOf" srcId="{AC1045BC-50AD-4E5A-AD58-A004136C2259}" destId="{5E90BA9E-E8E6-4115-8C05-F66834D2DBDB}" srcOrd="17" destOrd="0" presId="urn:microsoft.com/office/officeart/2005/8/layout/list1"/>
    <dgm:cxn modelId="{331EF3EA-A5E5-4490-94D0-B2273B1EFF48}" type="presParOf" srcId="{AC1045BC-50AD-4E5A-AD58-A004136C2259}" destId="{EA7FA170-828B-4C35-833F-C66F4E6EAF68}" srcOrd="18" destOrd="0" presId="urn:microsoft.com/office/officeart/2005/8/layout/list1"/>
    <dgm:cxn modelId="{869E3F1A-BF8D-41FD-A7E0-5B63F5B994A6}" type="presParOf" srcId="{AC1045BC-50AD-4E5A-AD58-A004136C2259}" destId="{AEE4A80F-508F-4F0A-BEF0-287B4DDECFBB}" srcOrd="19" destOrd="0" presId="urn:microsoft.com/office/officeart/2005/8/layout/list1"/>
    <dgm:cxn modelId="{5871CD57-019B-42D1-8A5C-E2E08F4E4927}" type="presParOf" srcId="{AC1045BC-50AD-4E5A-AD58-A004136C2259}" destId="{7A2ABBE0-5AB7-4E8A-A945-59E606D2B4EB}" srcOrd="20" destOrd="0" presId="urn:microsoft.com/office/officeart/2005/8/layout/list1"/>
    <dgm:cxn modelId="{CBE4F75A-F5E0-47CE-A783-63920DD375B7}" type="presParOf" srcId="{7A2ABBE0-5AB7-4E8A-A945-59E606D2B4EB}" destId="{914567FB-9445-4540-BD4F-8919514D2A11}" srcOrd="0" destOrd="0" presId="urn:microsoft.com/office/officeart/2005/8/layout/list1"/>
    <dgm:cxn modelId="{E0E3C730-2966-408A-90AF-580776532955}" type="presParOf" srcId="{7A2ABBE0-5AB7-4E8A-A945-59E606D2B4EB}" destId="{BABD9722-AB0B-4138-B624-0402316DB22B}" srcOrd="1" destOrd="0" presId="urn:microsoft.com/office/officeart/2005/8/layout/list1"/>
    <dgm:cxn modelId="{3BBD8A86-EEAD-4614-861D-C8C180D5347D}" type="presParOf" srcId="{AC1045BC-50AD-4E5A-AD58-A004136C2259}" destId="{53F494F1-4A8F-458F-8413-EDB5F4CAF043}" srcOrd="21" destOrd="0" presId="urn:microsoft.com/office/officeart/2005/8/layout/list1"/>
    <dgm:cxn modelId="{AF7EE398-24A4-4A77-9FFF-6401225A08E8}" type="presParOf" srcId="{AC1045BC-50AD-4E5A-AD58-A004136C2259}" destId="{CC5073CB-7834-4C30-9935-2A5D0BC1C89C}" srcOrd="22" destOrd="0" presId="urn:microsoft.com/office/officeart/2005/8/layout/list1"/>
  </dgm:cxnLst>
  <dgm:bg>
    <a:solidFill>
      <a:schemeClr val="bg1"/>
    </a:solidFill>
  </dgm:bg>
  <dgm:whole>
    <a:ln w="9525" cap="flat" cmpd="sng" algn="ctr">
      <a:solidFill>
        <a:schemeClr val="accent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5BD78D-8517-49A8-B0DC-F06A36FE37D2}" type="doc">
      <dgm:prSet loTypeId="urn:microsoft.com/office/officeart/2005/8/layout/pyramid2" loCatId="pyramid" qsTypeId="urn:microsoft.com/office/officeart/2005/8/quickstyle/3d5" qsCatId="3D" csTypeId="urn:microsoft.com/office/officeart/2005/8/colors/accent1_2" csCatId="accent1" phldr="1"/>
      <dgm:spPr/>
    </dgm:pt>
    <dgm:pt modelId="{AE9421E3-3B29-4030-9392-C380AE00AE83}">
      <dgm:prSet phldrT="[Текст]"/>
      <dgm:spPr>
        <a:ln>
          <a:solidFill>
            <a:srgbClr val="00B05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Дидактические </a:t>
          </a:r>
        </a:p>
        <a:p>
          <a:pPr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DC3B735-AEF4-466E-9F67-A6F38D688C9D}" type="parTrans" cxnId="{0AD1D929-87DA-46CC-8A1C-4D68307F1CA9}">
      <dgm:prSet/>
      <dgm:spPr/>
      <dgm:t>
        <a:bodyPr/>
        <a:lstStyle/>
        <a:p>
          <a:endParaRPr lang="ru-RU"/>
        </a:p>
      </dgm:t>
    </dgm:pt>
    <dgm:pt modelId="{8B51D966-3992-437A-91A4-9AB23BB9BADF}" type="sibTrans" cxnId="{0AD1D929-87DA-46CC-8A1C-4D68307F1CA9}">
      <dgm:prSet/>
      <dgm:spPr/>
      <dgm:t>
        <a:bodyPr/>
        <a:lstStyle/>
        <a:p>
          <a:endParaRPr lang="ru-RU"/>
        </a:p>
      </dgm:t>
    </dgm:pt>
    <dgm:pt modelId="{9917136E-150D-41CA-9BBE-539D6F705BF9}">
      <dgm:prSet phldrT="[Текст]"/>
      <dgm:spPr>
        <a:ln>
          <a:solidFill>
            <a:srgbClr val="00B05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Творческие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28458A3-7252-4F0A-B9E0-228790133A30}" type="parTrans" cxnId="{2924DFFA-693F-4EAF-905A-95CDAD98FF3A}">
      <dgm:prSet/>
      <dgm:spPr/>
      <dgm:t>
        <a:bodyPr/>
        <a:lstStyle/>
        <a:p>
          <a:endParaRPr lang="ru-RU"/>
        </a:p>
      </dgm:t>
    </dgm:pt>
    <dgm:pt modelId="{6CB835F2-DDDA-4571-B6E4-FA3AB29BB3E7}" type="sibTrans" cxnId="{2924DFFA-693F-4EAF-905A-95CDAD98FF3A}">
      <dgm:prSet/>
      <dgm:spPr/>
      <dgm:t>
        <a:bodyPr/>
        <a:lstStyle/>
        <a:p>
          <a:endParaRPr lang="ru-RU"/>
        </a:p>
      </dgm:t>
    </dgm:pt>
    <dgm:pt modelId="{769C42DA-DD82-4F0E-B405-F703C0B38D6B}">
      <dgm:prSet/>
      <dgm:spPr>
        <a:ln>
          <a:solidFill>
            <a:srgbClr val="00B050"/>
          </a:solidFill>
        </a:ln>
      </dgm:spPr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Подвижные</a:t>
          </a:r>
        </a:p>
      </dgm:t>
    </dgm:pt>
    <dgm:pt modelId="{E5A3237F-0D7D-4F37-8B01-ADE48B11DA1E}" type="parTrans" cxnId="{9DC6896D-FA07-42FE-B903-71FD80DA39FE}">
      <dgm:prSet/>
      <dgm:spPr/>
      <dgm:t>
        <a:bodyPr/>
        <a:lstStyle/>
        <a:p>
          <a:endParaRPr lang="ru-RU"/>
        </a:p>
      </dgm:t>
    </dgm:pt>
    <dgm:pt modelId="{5106AB78-91EE-46AA-89FD-642CC4FD3A38}" type="sibTrans" cxnId="{9DC6896D-FA07-42FE-B903-71FD80DA39FE}">
      <dgm:prSet/>
      <dgm:spPr/>
      <dgm:t>
        <a:bodyPr/>
        <a:lstStyle/>
        <a:p>
          <a:endParaRPr lang="ru-RU"/>
        </a:p>
      </dgm:t>
    </dgm:pt>
    <dgm:pt modelId="{F78CB440-5FE9-403C-9535-702FE5278D01}" type="pres">
      <dgm:prSet presAssocID="{0A5BD78D-8517-49A8-B0DC-F06A36FE37D2}" presName="compositeShape" presStyleCnt="0">
        <dgm:presLayoutVars>
          <dgm:dir/>
          <dgm:resizeHandles/>
        </dgm:presLayoutVars>
      </dgm:prSet>
      <dgm:spPr/>
    </dgm:pt>
    <dgm:pt modelId="{F23FAEC4-C7B4-4F68-AB2E-0E248B223DC7}" type="pres">
      <dgm:prSet presAssocID="{0A5BD78D-8517-49A8-B0DC-F06A36FE37D2}" presName="pyramid" presStyleLbl="node1" presStyleIdx="0" presStyleCnt="1"/>
      <dgm:spPr>
        <a:solidFill>
          <a:srgbClr val="00B050"/>
        </a:solidFill>
      </dgm:spPr>
    </dgm:pt>
    <dgm:pt modelId="{B083840E-53C0-4C7A-A14E-93589002017C}" type="pres">
      <dgm:prSet presAssocID="{0A5BD78D-8517-49A8-B0DC-F06A36FE37D2}" presName="theList" presStyleCnt="0"/>
      <dgm:spPr/>
    </dgm:pt>
    <dgm:pt modelId="{A080F315-6DD5-4BF1-AF45-C886254ECC2F}" type="pres">
      <dgm:prSet presAssocID="{AE9421E3-3B29-4030-9392-C380AE00AE83}" presName="aNode" presStyleLbl="fgAcc1" presStyleIdx="0" presStyleCnt="3" custScaleY="155657" custLinFactNeighborX="6785" custLinFactNeighborY="47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B0805-AB36-4EA9-83B8-B1FB8C94EC5A}" type="pres">
      <dgm:prSet presAssocID="{AE9421E3-3B29-4030-9392-C380AE00AE83}" presName="aSpace" presStyleCnt="0"/>
      <dgm:spPr/>
    </dgm:pt>
    <dgm:pt modelId="{E9B7E8DA-B739-4165-B405-41B5468BC367}" type="pres">
      <dgm:prSet presAssocID="{769C42DA-DD82-4F0E-B405-F703C0B38D6B}" presName="aNode" presStyleLbl="fgAcc1" presStyleIdx="1" presStyleCnt="3" custScaleY="157924" custLinFactY="4474" custLinFactNeighborX="958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2790F-2237-41A4-891B-0C20064873C9}" type="pres">
      <dgm:prSet presAssocID="{769C42DA-DD82-4F0E-B405-F703C0B38D6B}" presName="aSpace" presStyleCnt="0"/>
      <dgm:spPr/>
    </dgm:pt>
    <dgm:pt modelId="{86BF2253-C67D-41BC-97BD-901E854F5FA6}" type="pres">
      <dgm:prSet presAssocID="{9917136E-150D-41CA-9BBE-539D6F705BF9}" presName="aNode" presStyleLbl="fgAcc1" presStyleIdx="2" presStyleCnt="3" custScaleX="95952" custScaleY="173247" custLinFactY="24652" custLinFactNeighborX="1036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BAADE-C9F4-41C2-A1B4-993A0F74D01D}" type="pres">
      <dgm:prSet presAssocID="{9917136E-150D-41CA-9BBE-539D6F705BF9}" presName="aSpace" presStyleCnt="0"/>
      <dgm:spPr/>
    </dgm:pt>
  </dgm:ptLst>
  <dgm:cxnLst>
    <dgm:cxn modelId="{0AD1D929-87DA-46CC-8A1C-4D68307F1CA9}" srcId="{0A5BD78D-8517-49A8-B0DC-F06A36FE37D2}" destId="{AE9421E3-3B29-4030-9392-C380AE00AE83}" srcOrd="0" destOrd="0" parTransId="{2DC3B735-AEF4-466E-9F67-A6F38D688C9D}" sibTransId="{8B51D966-3992-437A-91A4-9AB23BB9BADF}"/>
    <dgm:cxn modelId="{9DC6896D-FA07-42FE-B903-71FD80DA39FE}" srcId="{0A5BD78D-8517-49A8-B0DC-F06A36FE37D2}" destId="{769C42DA-DD82-4F0E-B405-F703C0B38D6B}" srcOrd="1" destOrd="0" parTransId="{E5A3237F-0D7D-4F37-8B01-ADE48B11DA1E}" sibTransId="{5106AB78-91EE-46AA-89FD-642CC4FD3A38}"/>
    <dgm:cxn modelId="{E67B3CC6-E31E-4FBF-980C-A8A99C11802D}" type="presOf" srcId="{0A5BD78D-8517-49A8-B0DC-F06A36FE37D2}" destId="{F78CB440-5FE9-403C-9535-702FE5278D01}" srcOrd="0" destOrd="0" presId="urn:microsoft.com/office/officeart/2005/8/layout/pyramid2"/>
    <dgm:cxn modelId="{BC27C6F1-0406-4AEF-A583-8E58C8527026}" type="presOf" srcId="{9917136E-150D-41CA-9BBE-539D6F705BF9}" destId="{86BF2253-C67D-41BC-97BD-901E854F5FA6}" srcOrd="0" destOrd="0" presId="urn:microsoft.com/office/officeart/2005/8/layout/pyramid2"/>
    <dgm:cxn modelId="{D4249311-FE2E-4A5D-931E-4E87AE8D41AD}" type="presOf" srcId="{AE9421E3-3B29-4030-9392-C380AE00AE83}" destId="{A080F315-6DD5-4BF1-AF45-C886254ECC2F}" srcOrd="0" destOrd="0" presId="urn:microsoft.com/office/officeart/2005/8/layout/pyramid2"/>
    <dgm:cxn modelId="{2924DFFA-693F-4EAF-905A-95CDAD98FF3A}" srcId="{0A5BD78D-8517-49A8-B0DC-F06A36FE37D2}" destId="{9917136E-150D-41CA-9BBE-539D6F705BF9}" srcOrd="2" destOrd="0" parTransId="{928458A3-7252-4F0A-B9E0-228790133A30}" sibTransId="{6CB835F2-DDDA-4571-B6E4-FA3AB29BB3E7}"/>
    <dgm:cxn modelId="{3DEA933F-7E82-474D-8031-88578B98B8DB}" type="presOf" srcId="{769C42DA-DD82-4F0E-B405-F703C0B38D6B}" destId="{E9B7E8DA-B739-4165-B405-41B5468BC367}" srcOrd="0" destOrd="0" presId="urn:microsoft.com/office/officeart/2005/8/layout/pyramid2"/>
    <dgm:cxn modelId="{604050B5-8BA5-4454-A713-05A0C3DF192A}" type="presParOf" srcId="{F78CB440-5FE9-403C-9535-702FE5278D01}" destId="{F23FAEC4-C7B4-4F68-AB2E-0E248B223DC7}" srcOrd="0" destOrd="0" presId="urn:microsoft.com/office/officeart/2005/8/layout/pyramid2"/>
    <dgm:cxn modelId="{5E4B66E8-419D-4E1C-A3B2-1644653FE148}" type="presParOf" srcId="{F78CB440-5FE9-403C-9535-702FE5278D01}" destId="{B083840E-53C0-4C7A-A14E-93589002017C}" srcOrd="1" destOrd="0" presId="urn:microsoft.com/office/officeart/2005/8/layout/pyramid2"/>
    <dgm:cxn modelId="{F68C6FC9-D9B6-43CB-BCFF-4BCE14FB622F}" type="presParOf" srcId="{B083840E-53C0-4C7A-A14E-93589002017C}" destId="{A080F315-6DD5-4BF1-AF45-C886254ECC2F}" srcOrd="0" destOrd="0" presId="urn:microsoft.com/office/officeart/2005/8/layout/pyramid2"/>
    <dgm:cxn modelId="{62B0836F-6FFF-44E1-A639-85347638BB3D}" type="presParOf" srcId="{B083840E-53C0-4C7A-A14E-93589002017C}" destId="{BDEB0805-AB36-4EA9-83B8-B1FB8C94EC5A}" srcOrd="1" destOrd="0" presId="urn:microsoft.com/office/officeart/2005/8/layout/pyramid2"/>
    <dgm:cxn modelId="{7981B4BD-D429-4101-8328-DDCDA1E2FFDF}" type="presParOf" srcId="{B083840E-53C0-4C7A-A14E-93589002017C}" destId="{E9B7E8DA-B739-4165-B405-41B5468BC367}" srcOrd="2" destOrd="0" presId="urn:microsoft.com/office/officeart/2005/8/layout/pyramid2"/>
    <dgm:cxn modelId="{93424FEE-4469-4055-B86D-B2C3116B4230}" type="presParOf" srcId="{B083840E-53C0-4C7A-A14E-93589002017C}" destId="{F822790F-2237-41A4-891B-0C20064873C9}" srcOrd="3" destOrd="0" presId="urn:microsoft.com/office/officeart/2005/8/layout/pyramid2"/>
    <dgm:cxn modelId="{FF3510A1-0D01-4BC7-A64C-4DE171EC6285}" type="presParOf" srcId="{B083840E-53C0-4C7A-A14E-93589002017C}" destId="{86BF2253-C67D-41BC-97BD-901E854F5FA6}" srcOrd="4" destOrd="0" presId="urn:microsoft.com/office/officeart/2005/8/layout/pyramid2"/>
    <dgm:cxn modelId="{F7EF7CEF-B02F-4F75-AB24-557142FD03D8}" type="presParOf" srcId="{B083840E-53C0-4C7A-A14E-93589002017C}" destId="{80EBAADE-C9F4-41C2-A1B4-993A0F74D01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8270D-59FA-4AB3-8293-93D7024DB1BD}">
      <dsp:nvSpPr>
        <dsp:cNvPr id="0" name=""/>
        <dsp:cNvSpPr/>
      </dsp:nvSpPr>
      <dsp:spPr>
        <a:xfrm>
          <a:off x="2910594" y="46256"/>
          <a:ext cx="2362372" cy="2489593"/>
        </a:xfrm>
        <a:prstGeom prst="ellipse">
          <a:avLst/>
        </a:prstGeom>
        <a:solidFill>
          <a:srgbClr val="00B050"/>
        </a:solidFill>
        <a:ln w="425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75000"/>
                </a:schemeClr>
              </a:solidFill>
            </a:rPr>
            <a:t>Фонематический слух</a:t>
          </a: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225577" y="481935"/>
        <a:ext cx="1732406" cy="1120317"/>
      </dsp:txXfrm>
    </dsp:sp>
    <dsp:sp modelId="{00079B31-24EC-4554-9813-7C5EB358667C}">
      <dsp:nvSpPr>
        <dsp:cNvPr id="0" name=""/>
        <dsp:cNvSpPr/>
      </dsp:nvSpPr>
      <dsp:spPr>
        <a:xfrm>
          <a:off x="3748195" y="1599663"/>
          <a:ext cx="2468880" cy="2468880"/>
        </a:xfrm>
        <a:prstGeom prst="ellipse">
          <a:avLst/>
        </a:prstGeom>
        <a:solidFill>
          <a:srgbClr val="00B050"/>
        </a:solidFill>
        <a:ln w="425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75000"/>
                </a:schemeClr>
              </a:solidFill>
            </a:rPr>
            <a:t>Фонематические представления</a:t>
          </a: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503261" y="2237457"/>
        <a:ext cx="1481328" cy="1357884"/>
      </dsp:txXfrm>
    </dsp:sp>
    <dsp:sp modelId="{3AE50BF6-37E8-47AD-9D3C-54877749B0AD}">
      <dsp:nvSpPr>
        <dsp:cNvPr id="0" name=""/>
        <dsp:cNvSpPr/>
      </dsp:nvSpPr>
      <dsp:spPr>
        <a:xfrm>
          <a:off x="1966486" y="1599663"/>
          <a:ext cx="2468880" cy="2468880"/>
        </a:xfrm>
        <a:prstGeom prst="ellipse">
          <a:avLst/>
        </a:prstGeom>
        <a:solidFill>
          <a:srgbClr val="00B050"/>
        </a:solidFill>
        <a:ln w="425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75000"/>
                </a:schemeClr>
              </a:solidFill>
            </a:rPr>
            <a:t>Фонематическое</a:t>
          </a:r>
          <a:r>
            <a:rPr lang="ru-RU" sz="1600" kern="1200" dirty="0" smtClean="0">
              <a:solidFill>
                <a:srgbClr val="0070C0"/>
              </a:solidFill>
            </a:rPr>
            <a:t> </a:t>
          </a:r>
          <a:r>
            <a:rPr lang="ru-RU" sz="1600" kern="1200" dirty="0" smtClean="0">
              <a:solidFill>
                <a:schemeClr val="tx2">
                  <a:lumMod val="75000"/>
                </a:schemeClr>
              </a:solidFill>
            </a:rPr>
            <a:t>восприятие</a:t>
          </a: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198973" y="2237457"/>
        <a:ext cx="1481328" cy="1357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4EE83-1A25-4697-9AF0-51E6CC695D81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73DBC-4F3E-4763-92D7-88EC96532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449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3DBC-4F3E-4763-92D7-88EC96532CE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3DBC-4F3E-4763-92D7-88EC96532CE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76" y="533400"/>
            <a:ext cx="7772400" cy="311560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Игротерапия как средство формирования фонематических процессов у дошкольников с недостатками речи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22376" y="3962400"/>
            <a:ext cx="7772400" cy="1905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Учитель-логопед 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Воржева Людмила Викторовна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МБДОУ «Детский сад комбинированного вида №18 «Журавлик» города Кургана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Игротерапия  – способ коррекции эмоциональных и поведенческих нарушений, развития навыков коммуникации у детей, в основу которого положена игра. 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24600" y="381000"/>
            <a:ext cx="2438400" cy="44196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1600" b="1" u="sng" dirty="0" smtClean="0">
                <a:solidFill>
                  <a:srgbClr val="00B050"/>
                </a:solidFill>
              </a:rPr>
              <a:t>Средства игротерапии: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</a:rPr>
              <a:t>наборы  предметов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</a:rPr>
              <a:t>фигурки людей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</a:rPr>
              <a:t>животных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</a:rPr>
              <a:t>игрушки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</a:rPr>
              <a:t>домики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</a:rPr>
              <a:t>деревья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</a:rPr>
              <a:t> машины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</a:rPr>
              <a:t>куклы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</a:rPr>
              <a:t>театр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</a:rPr>
              <a:t> песок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21506" name="Picture 2" descr="C:\Documents and Settings\Sergey\Рабочий стол\фото кабинет\Копия SAM_088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38" b="113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4648200"/>
            <a:ext cx="8183880" cy="990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Виды игр: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Исследователи:</a:t>
            </a:r>
            <a:endParaRPr lang="ru-RU" sz="2800" dirty="0">
              <a:solidFill>
                <a:srgbClr val="00B050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2"/>
          </p:nvPr>
        </p:nvGraphicFramePr>
        <p:xfrm>
          <a:off x="608013" y="1447800"/>
          <a:ext cx="3930650" cy="3489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52169" y="1600200"/>
            <a:ext cx="3931920" cy="396240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Л.С.Выготский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А.Н.Леонтьев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Д.Б.Эльконин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С.А.Миронова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В.И.Селиверстов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Т.Б.Филичева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Т.А.Ткаченко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Е.А.Пожиленко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2920" y="381000"/>
            <a:ext cx="818388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Задачи игротерапии: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2920" y="1600200"/>
            <a:ext cx="8183880" cy="4343400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развитие фонематического восприятия, фонематических представлений</a:t>
            </a:r>
          </a:p>
          <a:p>
            <a:pPr lvl="0">
              <a:buNone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закрепление уровня фонематического анализа и синтеза</a:t>
            </a:r>
          </a:p>
          <a:p>
            <a:pPr lvl="0"/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развитие умения различать и сопоставлять систему дифференциальных (акустико-артикуляционных) признаков звуков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5791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Узнавание неречевых звуков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Documents and Settings\Sergey\Рабочий стол\фото кабинет\SAM_089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65407" y="1447800"/>
            <a:ext cx="5659223" cy="3429000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0" y="579438"/>
            <a:ext cx="8610600" cy="7921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«Чей голосок?»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5791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Различение речевых звуков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6936576" cy="7921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     «Звуковая шкатулка»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Sergey\Рабочий стол\фото кабинет\SAM_088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8013" y="1718468"/>
            <a:ext cx="3735387" cy="2947988"/>
          </a:xfrm>
          <a:prstGeom prst="rect">
            <a:avLst/>
          </a:prstGeom>
          <a:noFill/>
        </p:spPr>
      </p:pic>
      <p:pic>
        <p:nvPicPr>
          <p:cNvPr id="2051" name="Picture 3" descr="G:\DCIM\100PHOTO\SAM_088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599" y="1718468"/>
            <a:ext cx="3783013" cy="29479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800600"/>
            <a:ext cx="8183880" cy="9144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Высота голоса и сила голоса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09600" y="609600"/>
            <a:ext cx="7467600" cy="792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«Три медведя»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G:\DCIM\100PHOTO\SAM_089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0"/>
            <a:ext cx="5334000" cy="3428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031480" cy="7315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Дифференциация слогов               Дифференциация слов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659976" cy="79216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«Робот – инопланетянин»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«Правильно – неправильно»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C:\Documents and Settings\Sergey\Рабочий стол\фото кабинет\SAM_092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1264841" y="1447800"/>
            <a:ext cx="2616994" cy="3489325"/>
          </a:xfrm>
          <a:prstGeom prst="rect">
            <a:avLst/>
          </a:prstGeom>
          <a:noFill/>
        </p:spPr>
      </p:pic>
      <p:pic>
        <p:nvPicPr>
          <p:cNvPr id="4099" name="Picture 3" descr="C:\Documents and Settings\Sergey\Рабочий стол\фото кабинет\SAM_09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447800"/>
            <a:ext cx="2668985" cy="3489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65532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 </a:t>
            </a:r>
            <a:r>
              <a:rPr lang="ru-RU" sz="2800" dirty="0" smtClean="0">
                <a:solidFill>
                  <a:srgbClr val="00B050"/>
                </a:solidFill>
              </a:rPr>
              <a:t>Свистящий - шипящий                   Твердый - мягкий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«Кошка и собака»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«Мышка и мишка»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G:\DCIM\100PHOTO\SAM_092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8013" y="1718468"/>
            <a:ext cx="3811587" cy="2947988"/>
          </a:xfrm>
          <a:prstGeom prst="rect">
            <a:avLst/>
          </a:prstGeom>
          <a:noFill/>
        </p:spPr>
      </p:pic>
      <p:pic>
        <p:nvPicPr>
          <p:cNvPr id="5123" name="Picture 3" descr="G:\DCIM\100PHOTO\SAM_09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1" y="1718468"/>
            <a:ext cx="3706812" cy="29479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09800" y="4985590"/>
            <a:ext cx="6477000" cy="65321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Навыки звукового анализа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81000" y="579438"/>
            <a:ext cx="8077200" cy="7921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«Четвертый лишний»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6" name="Picture 2" descr="G:\DCIM\100PHOTO\SAM_091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524000"/>
            <a:ext cx="5181600" cy="31416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65321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Дифференциация звуков в предложении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1905000" y="579438"/>
            <a:ext cx="5029200" cy="7921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«В гости»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4" name="Picture 2" descr="C:\Documents and Settings\Sergey\Рабочий стол\фото кабинет\SAM_088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47800"/>
            <a:ext cx="5410200" cy="3276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328720" cy="1752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Целевые ориентиры дошкольного образования по ФГОС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4572000" y="1304245"/>
            <a:ext cx="32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</a:rPr>
              <a:t>(Вступили в силу:  1 января 2014 г.) 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981200"/>
            <a:ext cx="8244000" cy="426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ребенок овладевает основными культурными способами деятельности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  проявляет инициативу, самостоятельность, любознательность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  обладает установкой положительного отношения к миру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  активно взаимодействует со сверстниками и взрослыми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  обладает развитым воображением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  достаточно хорошо владеет устной речью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</a:rPr>
              <a:t>может выделять звуки в словах, у ребенка складываются предпосылки грамотности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  у ребенка развита крупная и мелкая моторика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  ребенок способен к волевым усилиям, может следовать социальным нормам поведения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  может соблюдать правила безопасного поведения и личной гигиены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  обладает начальными знаниями о себе, о природном и социальном мире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  знаком с произведениями детской литературы</a:t>
            </a:r>
            <a:endParaRPr lang="ru-RU" sz="1400" b="1" baseline="30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baseline="30000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83480"/>
            <a:ext cx="7772400" cy="6553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   Дифференциация звуков в чистоговорках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6326976" cy="7921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«Обезьянка Чи-Чи»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Язык вверх – ша-ша-ша,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Кашка, пышка и лапша.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Язык вниз – са-са-са,  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Масло, суп и колбаса.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Язык вверх – ша-ша-ша,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Уши, шея и душа.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Язык вниз – са-са-са,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Глазки, спинка и коса.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70" name="Picture 2" descr="C:\Documents and Settings\Sergey\Рабочий стол\фото кабинет\SAM_090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599" y="1447800"/>
            <a:ext cx="3200401" cy="3489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47800" y="4983480"/>
            <a:ext cx="7239000" cy="7315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Дифференциация звуков в потоке речи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295400" y="579438"/>
            <a:ext cx="6400800" cy="7921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«Каркушины скороговорки»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218" name="Picture 2" descr="C:\Documents and Settings\Sergey\Рабочий стол\фото кабинет\SAM_090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 bwMode="auto">
          <a:xfrm>
            <a:off x="1143000" y="1447800"/>
            <a:ext cx="2895599" cy="3489325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Лара любит мармелад, а Клара шоколад.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У орла крыло, а у лошади седло.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У слесаря сверло, а у столяра стекло.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Журавли курлыкают, а кошечки мурлыкают.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6553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Дифференциация  звуков в тексте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07224" y="762000"/>
            <a:ext cx="7698576" cy="838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Развивающая игра-макет «Жизнь большого города»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42" name="Picture 2" descr="C:\Documents and Settings\Sergey\Рабочий стол\фото кабинет\SAM_092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33601" y="1752600"/>
            <a:ext cx="4953000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3400"/>
            <a:ext cx="8183880" cy="609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Мониторинг развития фонематических процессов: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048000" y="5105400"/>
            <a:ext cx="5105400" cy="4572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2013 - 2014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quarter" idx="4"/>
          </p:nvPr>
        </p:nvGraphicFramePr>
        <p:xfrm>
          <a:off x="4652963" y="1447800"/>
          <a:ext cx="3930650" cy="348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Содержимое 13"/>
          <p:cNvGraphicFramePr>
            <a:graphicFrameLocks noGrp="1"/>
          </p:cNvGraphicFramePr>
          <p:nvPr>
            <p:ph sz="quarter" idx="2"/>
          </p:nvPr>
        </p:nvGraphicFramePr>
        <p:xfrm>
          <a:off x="608013" y="1447800"/>
          <a:ext cx="3930650" cy="348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Содержимое 13"/>
          <p:cNvGraphicFramePr>
            <a:graphicFrameLocks/>
          </p:cNvGraphicFramePr>
          <p:nvPr/>
        </p:nvGraphicFramePr>
        <p:xfrm>
          <a:off x="609600" y="1447800"/>
          <a:ext cx="3930650" cy="348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2920" y="457200"/>
            <a:ext cx="8183880" cy="1066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Результативность игротерапии: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2920" y="1524000"/>
            <a:ext cx="8183880" cy="4267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Различает на слух и в произношении все фонемы родного языка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Владеет навыками звукового анализа и синтеза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Слоговая структура не нарушена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Четкая и выразительная речь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Свободно общается со сверстниками и взрослыми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Улучшается внимание, мышление и память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Развивается  творческое воображение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7200"/>
            <a:ext cx="8183880" cy="8382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Литература: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Documents and Settings\Sergey\Рабочий стол\фото кабинет\SAM_09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95562"/>
            <a:ext cx="2057399" cy="2009638"/>
          </a:xfrm>
          <a:prstGeom prst="rect">
            <a:avLst/>
          </a:prstGeom>
          <a:noFill/>
        </p:spPr>
      </p:pic>
      <p:pic>
        <p:nvPicPr>
          <p:cNvPr id="1027" name="Picture 3" descr="C:\Documents and Settings\Sergey\Рабочий стол\фото кабинет\SAM_09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733800"/>
            <a:ext cx="2590800" cy="1905000"/>
          </a:xfrm>
          <a:prstGeom prst="rect">
            <a:avLst/>
          </a:prstGeom>
          <a:noFill/>
        </p:spPr>
      </p:pic>
      <p:pic>
        <p:nvPicPr>
          <p:cNvPr id="1029" name="Picture 5" descr="C:\Documents and Settings\Sergey\Рабочий стол\фото кабинет\SAM_09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524000"/>
            <a:ext cx="3962400" cy="3733800"/>
          </a:xfrm>
          <a:prstGeom prst="rect">
            <a:avLst/>
          </a:prstGeom>
          <a:noFill/>
        </p:spPr>
      </p:pic>
      <p:pic>
        <p:nvPicPr>
          <p:cNvPr id="3" name="Picture 2" descr="G:\DCIM\100PHOTO\SAM_09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600200"/>
            <a:ext cx="1143000" cy="1676400"/>
          </a:xfrm>
          <a:prstGeom prst="rect">
            <a:avLst/>
          </a:prstGeom>
          <a:noFill/>
        </p:spPr>
      </p:pic>
      <p:pic>
        <p:nvPicPr>
          <p:cNvPr id="7" name="Picture 5" descr="C:\Documents and Settings\Sergey\Рабочий стол\фото кабинет\SAM_09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524000"/>
            <a:ext cx="4114800" cy="3886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Спасибо за внимание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685800"/>
            <a:ext cx="8183880" cy="1600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Фонематические процессы включают в себя: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3238" y="1676400"/>
          <a:ext cx="818356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533400"/>
            <a:ext cx="8183880" cy="24384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Л.С. Выготский.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 «Фонематический слух» включает в себя: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85800" y="2438400"/>
            <a:ext cx="7848600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Способность слышать есть данный звук в слове или нет. </a:t>
            </a:r>
          </a:p>
          <a:p>
            <a:pPr marL="457200" marR="0" lvl="0" indent="-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Способность различать слова, в которые входят одни и те же фонемы, расположенные в разной последовательности.</a:t>
            </a:r>
          </a:p>
          <a:p>
            <a:pPr marL="457200" marR="0" lvl="0" indent="-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Способность различать близко звучащие, но разные по значению слова. 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52400"/>
            <a:ext cx="8183880" cy="3429000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00B050"/>
                </a:solidFill>
              </a:rPr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Д.Б. Эльконин. 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 «Фонематическое восприятие» включает в себя:</a:t>
            </a:r>
            <a:r>
              <a:rPr lang="ru-RU" sz="3100" dirty="0" smtClean="0">
                <a:solidFill>
                  <a:srgbClr val="00B050"/>
                </a:solidFill>
              </a:rPr>
              <a:t> 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62000" y="2362200"/>
            <a:ext cx="7315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1.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Умение определять линейную последовательность звуков в слове.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Умение определять позицию звука в слове по отношению к его началу, середине или концу.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Осознание или подсчет количества звуков в слове.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3400"/>
            <a:ext cx="8183880" cy="1447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Л.И. Лалаева,  Л.Н.Смирнова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«Фонематические представления»  включают в себя: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905000"/>
            <a:ext cx="8183880" cy="3962400"/>
          </a:xfrm>
        </p:spPr>
        <p:txBody>
          <a:bodyPr/>
          <a:lstStyle/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lnSpc>
                <a:spcPct val="150000"/>
              </a:lnSpc>
              <a:buNone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1. Придумывание слов из определенного количества звуков.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2. Нахождение картинок, в которых 3, 4, 5 звуков.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3. Придумывание слов, начинающихся на звук …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4. Составление слов из звуков (с-о-к).</a:t>
            </a:r>
            <a:endParaRPr lang="ru-RU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38600"/>
            <a:ext cx="8183880" cy="1752600"/>
          </a:xfrm>
        </p:spPr>
        <p:txBody>
          <a:bodyPr>
            <a:normAutofit/>
          </a:bodyPr>
          <a:lstStyle/>
          <a:p>
            <a:pPr lvl="0"/>
            <a:r>
              <a:rPr lang="ru-RU" sz="1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14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Высокий уровень: 15 – 21 баллов                    Средний: 8 – 14 баллов                   Низкий: 1 – 7 баллов</a:t>
            </a:r>
            <a:r>
              <a:rPr lang="ru-RU" sz="14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</a:rPr>
              <a:t/>
            </a:r>
            <a:br>
              <a:rPr lang="ru-RU" sz="14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</a:rPr>
            </a:b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14400" y="1676400"/>
          <a:ext cx="7391400" cy="3364992"/>
        </p:xfrm>
        <a:graphic>
          <a:graphicData uri="http://schemas.openxmlformats.org/drawingml/2006/table">
            <a:tbl>
              <a:tblPr/>
              <a:tblGrid>
                <a:gridCol w="3657600"/>
                <a:gridCol w="3733800"/>
              </a:tblGrid>
              <a:tr h="184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Что изучается?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Критерии оценки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1. Повторение слоговых рядов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2. Выделение звука в слове на слух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. Нахождение картинки с заданным звуком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4. Придумывание слов с заданным звуком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5. Выделение начального ударного гласного из слова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6. Выделение первого и последнего согласного из слова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. Повторение слов-паронимов</a:t>
                      </a: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 балл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– не может повторить слоговые ряды, найти картинку с заданным звуком, не выделяет звук из слова, не повторяет слова-паронимы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 балла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– слоговые ряды повторяет с ошибками, не всегда находит картинку с заданным звуком, первый ударный гласный в слове выделяет, а согласный – затрудняется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3 балла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– выполняет задания в полном объеме</a:t>
                      </a: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09600" y="609600"/>
            <a:ext cx="7467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Диагностическая карта уровня развития фонематических процессов</a:t>
            </a:r>
            <a:r>
              <a:rPr lang="ru-RU" sz="1100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(Т.Б.Филичева, Т.В.Туманова)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Фонематические процессы</a:t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5800" y="990601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Дата проведения диагностики: ______   -    ______   учебный год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38200" y="1447799"/>
          <a:ext cx="7171440" cy="3204097"/>
        </p:xfrm>
        <a:graphic>
          <a:graphicData uri="http://schemas.openxmlformats.org/drawingml/2006/table">
            <a:tbl>
              <a:tblPr/>
              <a:tblGrid>
                <a:gridCol w="365760"/>
                <a:gridCol w="131064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365760"/>
                <a:gridCol w="365760"/>
                <a:gridCol w="365760"/>
                <a:gridCol w="365760"/>
              </a:tblGrid>
              <a:tr h="1852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Фамилия</a:t>
                      </a:r>
                      <a:r>
                        <a:rPr lang="ru-RU" sz="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, имя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вопросы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баллов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развития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</a:t>
                      </a: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14400" y="4800600"/>
            <a:ext cx="7239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Результаты диагностики: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Начало года: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высокий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___ детей ___ %	             средний ___ детей ___ %                 низкий ___ детей ___ %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Конец года: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высокий ___ детей ___ %	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средний ___ детей ___%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низкий ___ детей __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%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7200"/>
            <a:ext cx="8183880" cy="106680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«Фонематическая лесенка»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2057400"/>
          <a:ext cx="6583362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914400" y="1524000"/>
          <a:ext cx="6705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630</TotalTime>
  <Words>800</Words>
  <Application>Microsoft Office PowerPoint</Application>
  <PresentationFormat>Экран (4:3)</PresentationFormat>
  <Paragraphs>183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Игротерапия как средство формирования фонематических процессов у дошкольников с недостатками речи</vt:lpstr>
      <vt:lpstr>Целевые ориентиры дошкольного образования по ФГОС  </vt:lpstr>
      <vt:lpstr>Фонематические процессы включают в себя:  </vt:lpstr>
      <vt:lpstr> Л.С. Выготский.  «Фонематический слух» включает в себя:     </vt:lpstr>
      <vt:lpstr> Д.Б. Эльконин.   «Фонематическое восприятие» включает в себя:    </vt:lpstr>
      <vt:lpstr>Л.И. Лалаева,  Л.Н.Смирнова «Фонематические представления»  включают в себя:</vt:lpstr>
      <vt:lpstr>         Высокий уровень: 15 – 21 баллов                    Средний: 8 – 14 баллов                   Низкий: 1 – 7 баллов </vt:lpstr>
      <vt:lpstr>Фонематические процессы </vt:lpstr>
      <vt:lpstr>«Фонематическая лесенка»</vt:lpstr>
      <vt:lpstr>Игротерапия  – способ коррекции эмоциональных и поведенческих нарушений, развития навыков коммуникации у детей, в основу которого положена игра. </vt:lpstr>
      <vt:lpstr>Виды игр:</vt:lpstr>
      <vt:lpstr>Задачи игротерапии:</vt:lpstr>
      <vt:lpstr>Узнавание неречевых звуков</vt:lpstr>
      <vt:lpstr>Различение речевых звуков</vt:lpstr>
      <vt:lpstr>Высота голоса и сила голоса</vt:lpstr>
      <vt:lpstr>Дифференциация слогов               Дифференциация слов</vt:lpstr>
      <vt:lpstr>     Свистящий - шипящий                   Твердый - мягкий</vt:lpstr>
      <vt:lpstr>Навыки звукового анализа</vt:lpstr>
      <vt:lpstr>Дифференциация звуков в предложении</vt:lpstr>
      <vt:lpstr>   Дифференциация звуков в чистоговорках</vt:lpstr>
      <vt:lpstr>Дифференциация звуков в потоке речи</vt:lpstr>
      <vt:lpstr>Дифференциация  звуков в тексте</vt:lpstr>
      <vt:lpstr>Мониторинг развития фонематических процессов:</vt:lpstr>
      <vt:lpstr>Результативность игротерапии:</vt:lpstr>
      <vt:lpstr>Литература: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Игротерапия как средство формирования фонематических процессов у дошкольников с недостатками речи</dc:title>
  <dc:creator>Администратор</dc:creator>
  <cp:lastModifiedBy>XTreme.ws</cp:lastModifiedBy>
  <cp:revision>68</cp:revision>
  <dcterms:modified xsi:type="dcterms:W3CDTF">2015-10-04T04:05:30Z</dcterms:modified>
</cp:coreProperties>
</file>